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311" r:id="rId3"/>
    <p:sldId id="312" r:id="rId4"/>
    <p:sldId id="263" r:id="rId5"/>
    <p:sldId id="307" r:id="rId6"/>
    <p:sldId id="309" r:id="rId7"/>
    <p:sldId id="259" r:id="rId8"/>
    <p:sldId id="260" r:id="rId9"/>
    <p:sldId id="262" r:id="rId10"/>
    <p:sldId id="293" r:id="rId11"/>
    <p:sldId id="295" r:id="rId12"/>
    <p:sldId id="303" r:id="rId13"/>
    <p:sldId id="284" r:id="rId14"/>
    <p:sldId id="297" r:id="rId15"/>
    <p:sldId id="302" r:id="rId16"/>
    <p:sldId id="267" r:id="rId17"/>
    <p:sldId id="270" r:id="rId18"/>
    <p:sldId id="271" r:id="rId19"/>
    <p:sldId id="273" r:id="rId20"/>
    <p:sldId id="305" r:id="rId21"/>
    <p:sldId id="298" r:id="rId22"/>
    <p:sldId id="306" r:id="rId23"/>
    <p:sldId id="310" r:id="rId24"/>
    <p:sldId id="308" r:id="rId25"/>
    <p:sldId id="275" r:id="rId26"/>
    <p:sldId id="277" r:id="rId27"/>
    <p:sldId id="296" r:id="rId28"/>
    <p:sldId id="314" r:id="rId29"/>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F65"/>
    <a:srgbClr val="9BB03B"/>
    <a:srgbClr val="467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6275" autoAdjust="0"/>
  </p:normalViewPr>
  <p:slideViewPr>
    <p:cSldViewPr snapToGrid="0" snapToObjects="1">
      <p:cViewPr varScale="1">
        <p:scale>
          <a:sx n="49" d="100"/>
          <a:sy n="49" d="100"/>
        </p:scale>
        <p:origin x="1840"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C46167-B78D-435C-B3C3-50326D5DCC72}" type="doc">
      <dgm:prSet loTypeId="urn:microsoft.com/office/officeart/2005/8/layout/hProcess9" loCatId="process" qsTypeId="urn:microsoft.com/office/officeart/2005/8/quickstyle/simple1" qsCatId="simple" csTypeId="urn:microsoft.com/office/officeart/2005/8/colors/accent1_2" csCatId="accent1" phldr="1"/>
      <dgm:spPr/>
    </dgm:pt>
    <dgm:pt modelId="{DC8AE376-89CC-4BB7-BC46-4088A9F8D646}">
      <dgm:prSet phldrT="[Text]"/>
      <dgm:spPr/>
      <dgm:t>
        <a:bodyPr/>
        <a:lstStyle/>
        <a:p>
          <a:r>
            <a:rPr lang="en-GB" dirty="0"/>
            <a:t>Fairly and lawfully processed</a:t>
          </a:r>
        </a:p>
      </dgm:t>
    </dgm:pt>
    <dgm:pt modelId="{2C3C2443-0AE8-48EB-A01D-B939C77D5A05}" type="parTrans" cxnId="{59B758CC-D35C-4129-A9A7-7070F1B2787B}">
      <dgm:prSet/>
      <dgm:spPr/>
      <dgm:t>
        <a:bodyPr/>
        <a:lstStyle/>
        <a:p>
          <a:endParaRPr lang="en-GB"/>
        </a:p>
      </dgm:t>
    </dgm:pt>
    <dgm:pt modelId="{92181FD7-69E3-4A31-96F8-A2C4135F034B}" type="sibTrans" cxnId="{59B758CC-D35C-4129-A9A7-7070F1B2787B}">
      <dgm:prSet/>
      <dgm:spPr/>
      <dgm:t>
        <a:bodyPr/>
        <a:lstStyle/>
        <a:p>
          <a:endParaRPr lang="en-GB"/>
        </a:p>
      </dgm:t>
    </dgm:pt>
    <dgm:pt modelId="{B00D270F-C5D9-4A7F-A743-8C52352E95B6}">
      <dgm:prSet phldrT="[Text]"/>
      <dgm:spPr/>
      <dgm:t>
        <a:bodyPr/>
        <a:lstStyle/>
        <a:p>
          <a:r>
            <a:rPr lang="en-GB" dirty="0"/>
            <a:t>Processed for limited purposes</a:t>
          </a:r>
        </a:p>
      </dgm:t>
    </dgm:pt>
    <dgm:pt modelId="{DBC7B700-D92E-44B5-BA64-105067720B55}" type="parTrans" cxnId="{5339A95F-ED8C-49A4-B43F-A40ED924C5B2}">
      <dgm:prSet/>
      <dgm:spPr/>
      <dgm:t>
        <a:bodyPr/>
        <a:lstStyle/>
        <a:p>
          <a:endParaRPr lang="en-GB"/>
        </a:p>
      </dgm:t>
    </dgm:pt>
    <dgm:pt modelId="{41B2C705-E28F-4FC5-873E-C991F1806B45}" type="sibTrans" cxnId="{5339A95F-ED8C-49A4-B43F-A40ED924C5B2}">
      <dgm:prSet/>
      <dgm:spPr/>
      <dgm:t>
        <a:bodyPr/>
        <a:lstStyle/>
        <a:p>
          <a:endParaRPr lang="en-GB"/>
        </a:p>
      </dgm:t>
    </dgm:pt>
    <dgm:pt modelId="{75AA3EBD-A6C4-48D8-8B61-257F4C3BC22D}">
      <dgm:prSet phldrT="[Text]"/>
      <dgm:spPr/>
      <dgm:t>
        <a:bodyPr/>
        <a:lstStyle/>
        <a:p>
          <a:r>
            <a:rPr lang="en-GB" dirty="0"/>
            <a:t>Adequate, relevant and not excessive</a:t>
          </a:r>
        </a:p>
      </dgm:t>
    </dgm:pt>
    <dgm:pt modelId="{4A82F7F6-04AE-41A8-9A25-9D72C3FF87D9}" type="parTrans" cxnId="{F3F359FE-21FB-4B44-A9B7-8A4DCB6025DF}">
      <dgm:prSet/>
      <dgm:spPr/>
      <dgm:t>
        <a:bodyPr/>
        <a:lstStyle/>
        <a:p>
          <a:endParaRPr lang="en-GB"/>
        </a:p>
      </dgm:t>
    </dgm:pt>
    <dgm:pt modelId="{28339EBD-E174-45AD-8AB3-D2321C0333CC}" type="sibTrans" cxnId="{F3F359FE-21FB-4B44-A9B7-8A4DCB6025DF}">
      <dgm:prSet/>
      <dgm:spPr/>
      <dgm:t>
        <a:bodyPr/>
        <a:lstStyle/>
        <a:p>
          <a:endParaRPr lang="en-GB"/>
        </a:p>
      </dgm:t>
    </dgm:pt>
    <dgm:pt modelId="{28DCB79C-23FC-4AAA-932B-F06A37722D09}">
      <dgm:prSet/>
      <dgm:spPr/>
      <dgm:t>
        <a:bodyPr/>
        <a:lstStyle/>
        <a:p>
          <a:r>
            <a:rPr lang="en-GB" dirty="0"/>
            <a:t>Accurate and up to date</a:t>
          </a:r>
        </a:p>
      </dgm:t>
    </dgm:pt>
    <dgm:pt modelId="{2F20F3B3-3FAB-47D7-B77D-DACFE423F527}" type="parTrans" cxnId="{E2C97CC1-FE75-4EF3-A4C6-18DA9E21494B}">
      <dgm:prSet/>
      <dgm:spPr/>
      <dgm:t>
        <a:bodyPr/>
        <a:lstStyle/>
        <a:p>
          <a:endParaRPr lang="en-GB"/>
        </a:p>
      </dgm:t>
    </dgm:pt>
    <dgm:pt modelId="{1223E953-EA8F-4A9C-9107-A75F9A0DB1E3}" type="sibTrans" cxnId="{E2C97CC1-FE75-4EF3-A4C6-18DA9E21494B}">
      <dgm:prSet/>
      <dgm:spPr/>
      <dgm:t>
        <a:bodyPr/>
        <a:lstStyle/>
        <a:p>
          <a:endParaRPr lang="en-GB"/>
        </a:p>
      </dgm:t>
    </dgm:pt>
    <dgm:pt modelId="{7CB3D6BA-7AC3-4E04-8C1A-FF181ABAAF46}">
      <dgm:prSet/>
      <dgm:spPr/>
      <dgm:t>
        <a:bodyPr/>
        <a:lstStyle/>
        <a:p>
          <a:r>
            <a:rPr lang="en-GB" dirty="0"/>
            <a:t>Must not be kept for longer than is necessary</a:t>
          </a:r>
        </a:p>
      </dgm:t>
    </dgm:pt>
    <dgm:pt modelId="{A7063E32-3FEC-4CB4-8FA6-90025ACE5DEE}" type="parTrans" cxnId="{31F4D94D-9579-485D-A588-E763FB37D1E6}">
      <dgm:prSet/>
      <dgm:spPr/>
      <dgm:t>
        <a:bodyPr/>
        <a:lstStyle/>
        <a:p>
          <a:endParaRPr lang="en-GB"/>
        </a:p>
      </dgm:t>
    </dgm:pt>
    <dgm:pt modelId="{2D092D29-89D3-41AA-8304-89FFB5B1DC52}" type="sibTrans" cxnId="{31F4D94D-9579-485D-A588-E763FB37D1E6}">
      <dgm:prSet/>
      <dgm:spPr/>
      <dgm:t>
        <a:bodyPr/>
        <a:lstStyle/>
        <a:p>
          <a:endParaRPr lang="en-GB"/>
        </a:p>
      </dgm:t>
    </dgm:pt>
    <dgm:pt modelId="{B4AB0B82-2163-4AA8-9A10-F8612F30590A}">
      <dgm:prSet/>
      <dgm:spPr/>
      <dgm:t>
        <a:bodyPr/>
        <a:lstStyle/>
        <a:p>
          <a:r>
            <a:rPr lang="en-GB" dirty="0"/>
            <a:t>Processed in line with the data subjects’ rights</a:t>
          </a:r>
        </a:p>
      </dgm:t>
    </dgm:pt>
    <dgm:pt modelId="{9776A629-F043-4FF0-90A6-D8C95003A446}" type="parTrans" cxnId="{78605DE1-B1E7-444C-B8A8-0706AFF76423}">
      <dgm:prSet/>
      <dgm:spPr/>
      <dgm:t>
        <a:bodyPr/>
        <a:lstStyle/>
        <a:p>
          <a:endParaRPr lang="en-GB"/>
        </a:p>
      </dgm:t>
    </dgm:pt>
    <dgm:pt modelId="{6BBB02F8-764C-4CC2-AB5D-45FAA3636C15}" type="sibTrans" cxnId="{78605DE1-B1E7-444C-B8A8-0706AFF76423}">
      <dgm:prSet/>
      <dgm:spPr/>
      <dgm:t>
        <a:bodyPr/>
        <a:lstStyle/>
        <a:p>
          <a:endParaRPr lang="en-GB"/>
        </a:p>
      </dgm:t>
    </dgm:pt>
    <dgm:pt modelId="{C1221097-14E9-486E-8363-9C63F128A5FC}" type="pres">
      <dgm:prSet presAssocID="{B2C46167-B78D-435C-B3C3-50326D5DCC72}" presName="CompostProcess" presStyleCnt="0">
        <dgm:presLayoutVars>
          <dgm:dir/>
          <dgm:resizeHandles val="exact"/>
        </dgm:presLayoutVars>
      </dgm:prSet>
      <dgm:spPr/>
    </dgm:pt>
    <dgm:pt modelId="{BBB01B9F-CA75-4843-BF3C-DA0A61697046}" type="pres">
      <dgm:prSet presAssocID="{B2C46167-B78D-435C-B3C3-50326D5DCC72}" presName="arrow" presStyleLbl="bgShp" presStyleIdx="0" presStyleCnt="1"/>
      <dgm:spPr/>
    </dgm:pt>
    <dgm:pt modelId="{7DCE9D33-EC52-4248-940D-7CC3BE75B47F}" type="pres">
      <dgm:prSet presAssocID="{B2C46167-B78D-435C-B3C3-50326D5DCC72}" presName="linearProcess" presStyleCnt="0"/>
      <dgm:spPr/>
    </dgm:pt>
    <dgm:pt modelId="{201875FE-A413-46AE-938E-A7C56F19F710}" type="pres">
      <dgm:prSet presAssocID="{DC8AE376-89CC-4BB7-BC46-4088A9F8D646}" presName="textNode" presStyleLbl="node1" presStyleIdx="0" presStyleCnt="6">
        <dgm:presLayoutVars>
          <dgm:bulletEnabled val="1"/>
        </dgm:presLayoutVars>
      </dgm:prSet>
      <dgm:spPr/>
    </dgm:pt>
    <dgm:pt modelId="{86CFB45F-345F-4473-88EF-6466FCCD7438}" type="pres">
      <dgm:prSet presAssocID="{92181FD7-69E3-4A31-96F8-A2C4135F034B}" presName="sibTrans" presStyleCnt="0"/>
      <dgm:spPr/>
    </dgm:pt>
    <dgm:pt modelId="{9A60EA3F-18B2-40BF-B9A9-01301C51469A}" type="pres">
      <dgm:prSet presAssocID="{B00D270F-C5D9-4A7F-A743-8C52352E95B6}" presName="textNode" presStyleLbl="node1" presStyleIdx="1" presStyleCnt="6">
        <dgm:presLayoutVars>
          <dgm:bulletEnabled val="1"/>
        </dgm:presLayoutVars>
      </dgm:prSet>
      <dgm:spPr/>
    </dgm:pt>
    <dgm:pt modelId="{C2974D4D-D1DB-4CD3-89E9-0F3ECDB8A017}" type="pres">
      <dgm:prSet presAssocID="{41B2C705-E28F-4FC5-873E-C991F1806B45}" presName="sibTrans" presStyleCnt="0"/>
      <dgm:spPr/>
    </dgm:pt>
    <dgm:pt modelId="{28A95731-3984-4EB3-B235-E06E47CE8C55}" type="pres">
      <dgm:prSet presAssocID="{75AA3EBD-A6C4-48D8-8B61-257F4C3BC22D}" presName="textNode" presStyleLbl="node1" presStyleIdx="2" presStyleCnt="6">
        <dgm:presLayoutVars>
          <dgm:bulletEnabled val="1"/>
        </dgm:presLayoutVars>
      </dgm:prSet>
      <dgm:spPr/>
    </dgm:pt>
    <dgm:pt modelId="{275812FF-1B87-4C8C-8610-36A605AFEDC5}" type="pres">
      <dgm:prSet presAssocID="{28339EBD-E174-45AD-8AB3-D2321C0333CC}" presName="sibTrans" presStyleCnt="0"/>
      <dgm:spPr/>
    </dgm:pt>
    <dgm:pt modelId="{F16079BC-8EDD-4A43-8612-71D43655B87D}" type="pres">
      <dgm:prSet presAssocID="{28DCB79C-23FC-4AAA-932B-F06A37722D09}" presName="textNode" presStyleLbl="node1" presStyleIdx="3" presStyleCnt="6">
        <dgm:presLayoutVars>
          <dgm:bulletEnabled val="1"/>
        </dgm:presLayoutVars>
      </dgm:prSet>
      <dgm:spPr/>
    </dgm:pt>
    <dgm:pt modelId="{4F91AF23-0041-45CF-9E44-DF0EE772572A}" type="pres">
      <dgm:prSet presAssocID="{1223E953-EA8F-4A9C-9107-A75F9A0DB1E3}" presName="sibTrans" presStyleCnt="0"/>
      <dgm:spPr/>
    </dgm:pt>
    <dgm:pt modelId="{3CCCAD61-50A6-433F-93B3-3F1C15CD7DA0}" type="pres">
      <dgm:prSet presAssocID="{7CB3D6BA-7AC3-4E04-8C1A-FF181ABAAF46}" presName="textNode" presStyleLbl="node1" presStyleIdx="4" presStyleCnt="6">
        <dgm:presLayoutVars>
          <dgm:bulletEnabled val="1"/>
        </dgm:presLayoutVars>
      </dgm:prSet>
      <dgm:spPr/>
    </dgm:pt>
    <dgm:pt modelId="{3E32580D-FD39-406A-8C0C-B118172AEB1D}" type="pres">
      <dgm:prSet presAssocID="{2D092D29-89D3-41AA-8304-89FFB5B1DC52}" presName="sibTrans" presStyleCnt="0"/>
      <dgm:spPr/>
    </dgm:pt>
    <dgm:pt modelId="{39B65988-61F0-474D-AA79-6A6E64A2EB18}" type="pres">
      <dgm:prSet presAssocID="{B4AB0B82-2163-4AA8-9A10-F8612F30590A}" presName="textNode" presStyleLbl="node1" presStyleIdx="5" presStyleCnt="6">
        <dgm:presLayoutVars>
          <dgm:bulletEnabled val="1"/>
        </dgm:presLayoutVars>
      </dgm:prSet>
      <dgm:spPr/>
    </dgm:pt>
  </dgm:ptLst>
  <dgm:cxnLst>
    <dgm:cxn modelId="{F26BF522-BA45-4D88-825B-7986339F58C7}" type="presOf" srcId="{7CB3D6BA-7AC3-4E04-8C1A-FF181ABAAF46}" destId="{3CCCAD61-50A6-433F-93B3-3F1C15CD7DA0}" srcOrd="0" destOrd="0" presId="urn:microsoft.com/office/officeart/2005/8/layout/hProcess9"/>
    <dgm:cxn modelId="{5339A95F-ED8C-49A4-B43F-A40ED924C5B2}" srcId="{B2C46167-B78D-435C-B3C3-50326D5DCC72}" destId="{B00D270F-C5D9-4A7F-A743-8C52352E95B6}" srcOrd="1" destOrd="0" parTransId="{DBC7B700-D92E-44B5-BA64-105067720B55}" sibTransId="{41B2C705-E28F-4FC5-873E-C991F1806B45}"/>
    <dgm:cxn modelId="{C7977D67-067D-4804-921D-0FBAA2EEE7CD}" type="presOf" srcId="{DC8AE376-89CC-4BB7-BC46-4088A9F8D646}" destId="{201875FE-A413-46AE-938E-A7C56F19F710}" srcOrd="0" destOrd="0" presId="urn:microsoft.com/office/officeart/2005/8/layout/hProcess9"/>
    <dgm:cxn modelId="{31F4D94D-9579-485D-A588-E763FB37D1E6}" srcId="{B2C46167-B78D-435C-B3C3-50326D5DCC72}" destId="{7CB3D6BA-7AC3-4E04-8C1A-FF181ABAAF46}" srcOrd="4" destOrd="0" parTransId="{A7063E32-3FEC-4CB4-8FA6-90025ACE5DEE}" sibTransId="{2D092D29-89D3-41AA-8304-89FFB5B1DC52}"/>
    <dgm:cxn modelId="{AA543C7F-D7D3-4E03-90EB-3F9C44CD261B}" type="presOf" srcId="{B2C46167-B78D-435C-B3C3-50326D5DCC72}" destId="{C1221097-14E9-486E-8363-9C63F128A5FC}" srcOrd="0" destOrd="0" presId="urn:microsoft.com/office/officeart/2005/8/layout/hProcess9"/>
    <dgm:cxn modelId="{95874FA8-A660-46FC-91BF-37BFCC56A648}" type="presOf" srcId="{B4AB0B82-2163-4AA8-9A10-F8612F30590A}" destId="{39B65988-61F0-474D-AA79-6A6E64A2EB18}" srcOrd="0" destOrd="0" presId="urn:microsoft.com/office/officeart/2005/8/layout/hProcess9"/>
    <dgm:cxn modelId="{E2C97CC1-FE75-4EF3-A4C6-18DA9E21494B}" srcId="{B2C46167-B78D-435C-B3C3-50326D5DCC72}" destId="{28DCB79C-23FC-4AAA-932B-F06A37722D09}" srcOrd="3" destOrd="0" parTransId="{2F20F3B3-3FAB-47D7-B77D-DACFE423F527}" sibTransId="{1223E953-EA8F-4A9C-9107-A75F9A0DB1E3}"/>
    <dgm:cxn modelId="{59B758CC-D35C-4129-A9A7-7070F1B2787B}" srcId="{B2C46167-B78D-435C-B3C3-50326D5DCC72}" destId="{DC8AE376-89CC-4BB7-BC46-4088A9F8D646}" srcOrd="0" destOrd="0" parTransId="{2C3C2443-0AE8-48EB-A01D-B939C77D5A05}" sibTransId="{92181FD7-69E3-4A31-96F8-A2C4135F034B}"/>
    <dgm:cxn modelId="{0433E3D3-2AFD-45BC-BC9E-11D39CFAC280}" type="presOf" srcId="{B00D270F-C5D9-4A7F-A743-8C52352E95B6}" destId="{9A60EA3F-18B2-40BF-B9A9-01301C51469A}" srcOrd="0" destOrd="0" presId="urn:microsoft.com/office/officeart/2005/8/layout/hProcess9"/>
    <dgm:cxn modelId="{78605DE1-B1E7-444C-B8A8-0706AFF76423}" srcId="{B2C46167-B78D-435C-B3C3-50326D5DCC72}" destId="{B4AB0B82-2163-4AA8-9A10-F8612F30590A}" srcOrd="5" destOrd="0" parTransId="{9776A629-F043-4FF0-90A6-D8C95003A446}" sibTransId="{6BBB02F8-764C-4CC2-AB5D-45FAA3636C15}"/>
    <dgm:cxn modelId="{DD5DF0EE-6012-4BB5-ABCF-1F6F0E2063B6}" type="presOf" srcId="{75AA3EBD-A6C4-48D8-8B61-257F4C3BC22D}" destId="{28A95731-3984-4EB3-B235-E06E47CE8C55}" srcOrd="0" destOrd="0" presId="urn:microsoft.com/office/officeart/2005/8/layout/hProcess9"/>
    <dgm:cxn modelId="{76402BF1-A923-4364-BD9B-CB6C144ECD2A}" type="presOf" srcId="{28DCB79C-23FC-4AAA-932B-F06A37722D09}" destId="{F16079BC-8EDD-4A43-8612-71D43655B87D}" srcOrd="0" destOrd="0" presId="urn:microsoft.com/office/officeart/2005/8/layout/hProcess9"/>
    <dgm:cxn modelId="{F3F359FE-21FB-4B44-A9B7-8A4DCB6025DF}" srcId="{B2C46167-B78D-435C-B3C3-50326D5DCC72}" destId="{75AA3EBD-A6C4-48D8-8B61-257F4C3BC22D}" srcOrd="2" destOrd="0" parTransId="{4A82F7F6-04AE-41A8-9A25-9D72C3FF87D9}" sibTransId="{28339EBD-E174-45AD-8AB3-D2321C0333CC}"/>
    <dgm:cxn modelId="{D4B2C2F6-B67C-41DD-A86B-887CFF7E9952}" type="presParOf" srcId="{C1221097-14E9-486E-8363-9C63F128A5FC}" destId="{BBB01B9F-CA75-4843-BF3C-DA0A61697046}" srcOrd="0" destOrd="0" presId="urn:microsoft.com/office/officeart/2005/8/layout/hProcess9"/>
    <dgm:cxn modelId="{DC20AE78-FB12-4633-92AF-140C2CFA71BB}" type="presParOf" srcId="{C1221097-14E9-486E-8363-9C63F128A5FC}" destId="{7DCE9D33-EC52-4248-940D-7CC3BE75B47F}" srcOrd="1" destOrd="0" presId="urn:microsoft.com/office/officeart/2005/8/layout/hProcess9"/>
    <dgm:cxn modelId="{E1A21EE3-64FD-45D8-B971-FB5A34B8F861}" type="presParOf" srcId="{7DCE9D33-EC52-4248-940D-7CC3BE75B47F}" destId="{201875FE-A413-46AE-938E-A7C56F19F710}" srcOrd="0" destOrd="0" presId="urn:microsoft.com/office/officeart/2005/8/layout/hProcess9"/>
    <dgm:cxn modelId="{8885B265-223B-4EE0-880C-BC8A1206B3E1}" type="presParOf" srcId="{7DCE9D33-EC52-4248-940D-7CC3BE75B47F}" destId="{86CFB45F-345F-4473-88EF-6466FCCD7438}" srcOrd="1" destOrd="0" presId="urn:microsoft.com/office/officeart/2005/8/layout/hProcess9"/>
    <dgm:cxn modelId="{3224A03E-36D7-4E68-94F9-2ADC5D99CF2E}" type="presParOf" srcId="{7DCE9D33-EC52-4248-940D-7CC3BE75B47F}" destId="{9A60EA3F-18B2-40BF-B9A9-01301C51469A}" srcOrd="2" destOrd="0" presId="urn:microsoft.com/office/officeart/2005/8/layout/hProcess9"/>
    <dgm:cxn modelId="{175A7365-111D-4C88-AF55-8C4C53EAB71F}" type="presParOf" srcId="{7DCE9D33-EC52-4248-940D-7CC3BE75B47F}" destId="{C2974D4D-D1DB-4CD3-89E9-0F3ECDB8A017}" srcOrd="3" destOrd="0" presId="urn:microsoft.com/office/officeart/2005/8/layout/hProcess9"/>
    <dgm:cxn modelId="{4BD34EAC-142E-4EE7-BDE1-335DC1498CCA}" type="presParOf" srcId="{7DCE9D33-EC52-4248-940D-7CC3BE75B47F}" destId="{28A95731-3984-4EB3-B235-E06E47CE8C55}" srcOrd="4" destOrd="0" presId="urn:microsoft.com/office/officeart/2005/8/layout/hProcess9"/>
    <dgm:cxn modelId="{6277A71D-07F5-4902-ABB0-EC31DF78A3F4}" type="presParOf" srcId="{7DCE9D33-EC52-4248-940D-7CC3BE75B47F}" destId="{275812FF-1B87-4C8C-8610-36A605AFEDC5}" srcOrd="5" destOrd="0" presId="urn:microsoft.com/office/officeart/2005/8/layout/hProcess9"/>
    <dgm:cxn modelId="{CFEF6870-AA37-4E34-B47E-491975EAD41C}" type="presParOf" srcId="{7DCE9D33-EC52-4248-940D-7CC3BE75B47F}" destId="{F16079BC-8EDD-4A43-8612-71D43655B87D}" srcOrd="6" destOrd="0" presId="urn:microsoft.com/office/officeart/2005/8/layout/hProcess9"/>
    <dgm:cxn modelId="{F901DECF-B4BA-43F6-8CC3-330FCA48C2AE}" type="presParOf" srcId="{7DCE9D33-EC52-4248-940D-7CC3BE75B47F}" destId="{4F91AF23-0041-45CF-9E44-DF0EE772572A}" srcOrd="7" destOrd="0" presId="urn:microsoft.com/office/officeart/2005/8/layout/hProcess9"/>
    <dgm:cxn modelId="{3E36CCA7-A636-4C45-9759-5E9F6665E589}" type="presParOf" srcId="{7DCE9D33-EC52-4248-940D-7CC3BE75B47F}" destId="{3CCCAD61-50A6-433F-93B3-3F1C15CD7DA0}" srcOrd="8" destOrd="0" presId="urn:microsoft.com/office/officeart/2005/8/layout/hProcess9"/>
    <dgm:cxn modelId="{639FA8A5-2C9A-4550-8AFD-0AA5AFD5F7EC}" type="presParOf" srcId="{7DCE9D33-EC52-4248-940D-7CC3BE75B47F}" destId="{3E32580D-FD39-406A-8C0C-B118172AEB1D}" srcOrd="9" destOrd="0" presId="urn:microsoft.com/office/officeart/2005/8/layout/hProcess9"/>
    <dgm:cxn modelId="{F36AB3BB-08B5-4CC5-865F-B6BCBCD76A56}" type="presParOf" srcId="{7DCE9D33-EC52-4248-940D-7CC3BE75B47F}" destId="{39B65988-61F0-474D-AA79-6A6E64A2EB18}"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4A51D4-DD39-449F-97E0-178939EE20E4}"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GB"/>
        </a:p>
      </dgm:t>
    </dgm:pt>
    <dgm:pt modelId="{9A4C33D1-8FC9-4A1D-A194-7A1E396D75A9}">
      <dgm:prSet phldrT="[Text]"/>
      <dgm:spPr/>
      <dgm:t>
        <a:bodyPr/>
        <a:lstStyle/>
        <a:p>
          <a:r>
            <a:rPr lang="en-GB" dirty="0"/>
            <a:t>DPA</a:t>
          </a:r>
        </a:p>
      </dgm:t>
    </dgm:pt>
    <dgm:pt modelId="{C5A658D3-94A0-4392-A6D1-98A60F57B137}" type="parTrans" cxnId="{18F621FF-9306-4BB8-8ADF-489CBC1C46C5}">
      <dgm:prSet/>
      <dgm:spPr/>
      <dgm:t>
        <a:bodyPr/>
        <a:lstStyle/>
        <a:p>
          <a:endParaRPr lang="en-GB"/>
        </a:p>
      </dgm:t>
    </dgm:pt>
    <dgm:pt modelId="{94AE1D32-513E-48D7-8E73-5F94C913B589}" type="sibTrans" cxnId="{18F621FF-9306-4BB8-8ADF-489CBC1C46C5}">
      <dgm:prSet/>
      <dgm:spPr/>
      <dgm:t>
        <a:bodyPr/>
        <a:lstStyle/>
        <a:p>
          <a:endParaRPr lang="en-GB"/>
        </a:p>
      </dgm:t>
    </dgm:pt>
    <dgm:pt modelId="{613DCBC5-1933-4B5B-A398-4601FECAF3F7}">
      <dgm:prSet phldrT="[Text]" custT="1"/>
      <dgm:spPr/>
      <dgm:t>
        <a:bodyPr/>
        <a:lstStyle/>
        <a:p>
          <a:r>
            <a:rPr lang="en-GB" sz="2000" dirty="0"/>
            <a:t>Personal data shall be adequate relevant and not excessive</a:t>
          </a:r>
        </a:p>
      </dgm:t>
    </dgm:pt>
    <dgm:pt modelId="{C02CEE76-E893-4477-A582-EE82380BB7E9}" type="parTrans" cxnId="{2E4C644B-5DED-4336-9D06-B47F47B9BDAB}">
      <dgm:prSet/>
      <dgm:spPr/>
      <dgm:t>
        <a:bodyPr/>
        <a:lstStyle/>
        <a:p>
          <a:endParaRPr lang="en-GB"/>
        </a:p>
      </dgm:t>
    </dgm:pt>
    <dgm:pt modelId="{9392AE8C-0B95-4F4E-9C3C-8CC542B99472}" type="sibTrans" cxnId="{2E4C644B-5DED-4336-9D06-B47F47B9BDAB}">
      <dgm:prSet/>
      <dgm:spPr/>
      <dgm:t>
        <a:bodyPr/>
        <a:lstStyle/>
        <a:p>
          <a:endParaRPr lang="en-GB"/>
        </a:p>
      </dgm:t>
    </dgm:pt>
    <dgm:pt modelId="{248C3B29-A15A-4EF6-91DC-042267E34F12}">
      <dgm:prSet phldrT="[Text]"/>
      <dgm:spPr/>
      <dgm:t>
        <a:bodyPr/>
        <a:lstStyle/>
        <a:p>
          <a:r>
            <a:rPr lang="en-GB" dirty="0"/>
            <a:t>GDPR</a:t>
          </a:r>
        </a:p>
      </dgm:t>
    </dgm:pt>
    <dgm:pt modelId="{C58AE925-5D8D-4398-B5F2-5A56596D8AC4}" type="parTrans" cxnId="{769935CE-2DEE-4CE1-9154-D8508B15F2C4}">
      <dgm:prSet/>
      <dgm:spPr/>
      <dgm:t>
        <a:bodyPr/>
        <a:lstStyle/>
        <a:p>
          <a:endParaRPr lang="en-GB"/>
        </a:p>
      </dgm:t>
    </dgm:pt>
    <dgm:pt modelId="{DE8772C7-47A5-4C94-9966-F9670C532C4A}" type="sibTrans" cxnId="{769935CE-2DEE-4CE1-9154-D8508B15F2C4}">
      <dgm:prSet/>
      <dgm:spPr/>
      <dgm:t>
        <a:bodyPr/>
        <a:lstStyle/>
        <a:p>
          <a:endParaRPr lang="en-GB"/>
        </a:p>
      </dgm:t>
    </dgm:pt>
    <dgm:pt modelId="{455DB1C2-A7BA-4AAB-8F1F-C17368EF00CF}">
      <dgm:prSet phldrT="[Text]" custT="1"/>
      <dgm:spPr/>
      <dgm:t>
        <a:bodyPr/>
        <a:lstStyle/>
        <a:p>
          <a:r>
            <a:rPr lang="en-GB" sz="2000" dirty="0"/>
            <a:t>Personal data shall be adequate, relevant and limited to what is necessary </a:t>
          </a:r>
        </a:p>
      </dgm:t>
    </dgm:pt>
    <dgm:pt modelId="{F271F80D-C532-4ED3-A714-D4A81FAE9ACD}" type="parTrans" cxnId="{CA3A94D2-0D39-4FC3-8A87-B4B78AF84BB6}">
      <dgm:prSet/>
      <dgm:spPr/>
      <dgm:t>
        <a:bodyPr/>
        <a:lstStyle/>
        <a:p>
          <a:endParaRPr lang="en-GB"/>
        </a:p>
      </dgm:t>
    </dgm:pt>
    <dgm:pt modelId="{CA674E64-94B9-4942-BD57-D08FCA42FD87}" type="sibTrans" cxnId="{CA3A94D2-0D39-4FC3-8A87-B4B78AF84BB6}">
      <dgm:prSet/>
      <dgm:spPr/>
      <dgm:t>
        <a:bodyPr/>
        <a:lstStyle/>
        <a:p>
          <a:endParaRPr lang="en-GB"/>
        </a:p>
      </dgm:t>
    </dgm:pt>
    <dgm:pt modelId="{76CFA109-04D3-4514-B184-4B6F0AC8CD36}" type="pres">
      <dgm:prSet presAssocID="{E94A51D4-DD39-449F-97E0-178939EE20E4}" presName="Name0" presStyleCnt="0">
        <dgm:presLayoutVars>
          <dgm:dir/>
          <dgm:animLvl val="lvl"/>
          <dgm:resizeHandles val="exact"/>
        </dgm:presLayoutVars>
      </dgm:prSet>
      <dgm:spPr/>
    </dgm:pt>
    <dgm:pt modelId="{A54C58F9-F34D-470A-976C-72EB19FE8C00}" type="pres">
      <dgm:prSet presAssocID="{9A4C33D1-8FC9-4A1D-A194-7A1E396D75A9}" presName="linNode" presStyleCnt="0"/>
      <dgm:spPr/>
    </dgm:pt>
    <dgm:pt modelId="{E6B56813-3A3E-4E4B-B81C-1A202F3E33C1}" type="pres">
      <dgm:prSet presAssocID="{9A4C33D1-8FC9-4A1D-A194-7A1E396D75A9}" presName="parTx" presStyleLbl="revTx" presStyleIdx="0" presStyleCnt="2">
        <dgm:presLayoutVars>
          <dgm:chMax val="1"/>
          <dgm:bulletEnabled val="1"/>
        </dgm:presLayoutVars>
      </dgm:prSet>
      <dgm:spPr/>
    </dgm:pt>
    <dgm:pt modelId="{C64ED857-729B-41BE-A560-D329C8D814A8}" type="pres">
      <dgm:prSet presAssocID="{9A4C33D1-8FC9-4A1D-A194-7A1E396D75A9}" presName="bracket" presStyleLbl="parChTrans1D1" presStyleIdx="0" presStyleCnt="2"/>
      <dgm:spPr/>
    </dgm:pt>
    <dgm:pt modelId="{9F8B4CD6-85CD-400F-A110-71010384F57F}" type="pres">
      <dgm:prSet presAssocID="{9A4C33D1-8FC9-4A1D-A194-7A1E396D75A9}" presName="spH" presStyleCnt="0"/>
      <dgm:spPr/>
    </dgm:pt>
    <dgm:pt modelId="{CD5A3C22-8A98-4FC6-A7D3-A10F04C34367}" type="pres">
      <dgm:prSet presAssocID="{9A4C33D1-8FC9-4A1D-A194-7A1E396D75A9}" presName="desTx" presStyleLbl="node1" presStyleIdx="0" presStyleCnt="2">
        <dgm:presLayoutVars>
          <dgm:bulletEnabled val="1"/>
        </dgm:presLayoutVars>
      </dgm:prSet>
      <dgm:spPr/>
    </dgm:pt>
    <dgm:pt modelId="{AE61CC10-B93D-440D-A4C5-A86B44914523}" type="pres">
      <dgm:prSet presAssocID="{94AE1D32-513E-48D7-8E73-5F94C913B589}" presName="spV" presStyleCnt="0"/>
      <dgm:spPr/>
    </dgm:pt>
    <dgm:pt modelId="{85024577-D8B8-40BA-A525-255A5D87132E}" type="pres">
      <dgm:prSet presAssocID="{248C3B29-A15A-4EF6-91DC-042267E34F12}" presName="linNode" presStyleCnt="0"/>
      <dgm:spPr/>
    </dgm:pt>
    <dgm:pt modelId="{94CBE2BF-CC75-4CB2-B66B-22C795F28C1A}" type="pres">
      <dgm:prSet presAssocID="{248C3B29-A15A-4EF6-91DC-042267E34F12}" presName="parTx" presStyleLbl="revTx" presStyleIdx="1" presStyleCnt="2">
        <dgm:presLayoutVars>
          <dgm:chMax val="1"/>
          <dgm:bulletEnabled val="1"/>
        </dgm:presLayoutVars>
      </dgm:prSet>
      <dgm:spPr/>
    </dgm:pt>
    <dgm:pt modelId="{5FC3E0DD-507D-4FE0-B625-0126683C46F0}" type="pres">
      <dgm:prSet presAssocID="{248C3B29-A15A-4EF6-91DC-042267E34F12}" presName="bracket" presStyleLbl="parChTrans1D1" presStyleIdx="1" presStyleCnt="2"/>
      <dgm:spPr/>
    </dgm:pt>
    <dgm:pt modelId="{38465EE3-4DAD-46FD-B282-592F79F9ECF8}" type="pres">
      <dgm:prSet presAssocID="{248C3B29-A15A-4EF6-91DC-042267E34F12}" presName="spH" presStyleCnt="0"/>
      <dgm:spPr/>
    </dgm:pt>
    <dgm:pt modelId="{15FE44D5-650C-4CC8-9826-7F41543F576F}" type="pres">
      <dgm:prSet presAssocID="{248C3B29-A15A-4EF6-91DC-042267E34F12}" presName="desTx" presStyleLbl="node1" presStyleIdx="1" presStyleCnt="2" custLinFactNeighborX="2445" custLinFactNeighborY="-2842">
        <dgm:presLayoutVars>
          <dgm:bulletEnabled val="1"/>
        </dgm:presLayoutVars>
      </dgm:prSet>
      <dgm:spPr/>
    </dgm:pt>
  </dgm:ptLst>
  <dgm:cxnLst>
    <dgm:cxn modelId="{ED87A223-F34E-48DC-88E7-ED8C964E1924}" type="presOf" srcId="{455DB1C2-A7BA-4AAB-8F1F-C17368EF00CF}" destId="{15FE44D5-650C-4CC8-9826-7F41543F576F}" srcOrd="0" destOrd="0" presId="urn:diagrams.loki3.com/BracketList"/>
    <dgm:cxn modelId="{7242AA29-85DE-485D-BF04-AA42257E5C38}" type="presOf" srcId="{E94A51D4-DD39-449F-97E0-178939EE20E4}" destId="{76CFA109-04D3-4514-B184-4B6F0AC8CD36}" srcOrd="0" destOrd="0" presId="urn:diagrams.loki3.com/BracketList"/>
    <dgm:cxn modelId="{14E4C862-55A0-4C53-ADFF-53A32ED74CED}" type="presOf" srcId="{9A4C33D1-8FC9-4A1D-A194-7A1E396D75A9}" destId="{E6B56813-3A3E-4E4B-B81C-1A202F3E33C1}" srcOrd="0" destOrd="0" presId="urn:diagrams.loki3.com/BracketList"/>
    <dgm:cxn modelId="{2E4C644B-5DED-4336-9D06-B47F47B9BDAB}" srcId="{9A4C33D1-8FC9-4A1D-A194-7A1E396D75A9}" destId="{613DCBC5-1933-4B5B-A398-4601FECAF3F7}" srcOrd="0" destOrd="0" parTransId="{C02CEE76-E893-4477-A582-EE82380BB7E9}" sibTransId="{9392AE8C-0B95-4F4E-9C3C-8CC542B99472}"/>
    <dgm:cxn modelId="{AEC5EF8F-ADB2-4F85-AC65-0C335AF6AF17}" type="presOf" srcId="{613DCBC5-1933-4B5B-A398-4601FECAF3F7}" destId="{CD5A3C22-8A98-4FC6-A7D3-A10F04C34367}" srcOrd="0" destOrd="0" presId="urn:diagrams.loki3.com/BracketList"/>
    <dgm:cxn modelId="{7D9F4CC4-78F7-47D3-B3DA-80EBD9945A4D}" type="presOf" srcId="{248C3B29-A15A-4EF6-91DC-042267E34F12}" destId="{94CBE2BF-CC75-4CB2-B66B-22C795F28C1A}" srcOrd="0" destOrd="0" presId="urn:diagrams.loki3.com/BracketList"/>
    <dgm:cxn modelId="{769935CE-2DEE-4CE1-9154-D8508B15F2C4}" srcId="{E94A51D4-DD39-449F-97E0-178939EE20E4}" destId="{248C3B29-A15A-4EF6-91DC-042267E34F12}" srcOrd="1" destOrd="0" parTransId="{C58AE925-5D8D-4398-B5F2-5A56596D8AC4}" sibTransId="{DE8772C7-47A5-4C94-9966-F9670C532C4A}"/>
    <dgm:cxn modelId="{CA3A94D2-0D39-4FC3-8A87-B4B78AF84BB6}" srcId="{248C3B29-A15A-4EF6-91DC-042267E34F12}" destId="{455DB1C2-A7BA-4AAB-8F1F-C17368EF00CF}" srcOrd="0" destOrd="0" parTransId="{F271F80D-C532-4ED3-A714-D4A81FAE9ACD}" sibTransId="{CA674E64-94B9-4942-BD57-D08FCA42FD87}"/>
    <dgm:cxn modelId="{18F621FF-9306-4BB8-8ADF-489CBC1C46C5}" srcId="{E94A51D4-DD39-449F-97E0-178939EE20E4}" destId="{9A4C33D1-8FC9-4A1D-A194-7A1E396D75A9}" srcOrd="0" destOrd="0" parTransId="{C5A658D3-94A0-4392-A6D1-98A60F57B137}" sibTransId="{94AE1D32-513E-48D7-8E73-5F94C913B589}"/>
    <dgm:cxn modelId="{F0604384-70F2-464E-BCDC-13CBE72E174A}" type="presParOf" srcId="{76CFA109-04D3-4514-B184-4B6F0AC8CD36}" destId="{A54C58F9-F34D-470A-976C-72EB19FE8C00}" srcOrd="0" destOrd="0" presId="urn:diagrams.loki3.com/BracketList"/>
    <dgm:cxn modelId="{15588D7B-71AC-4261-A10B-1E9DB95D0494}" type="presParOf" srcId="{A54C58F9-F34D-470A-976C-72EB19FE8C00}" destId="{E6B56813-3A3E-4E4B-B81C-1A202F3E33C1}" srcOrd="0" destOrd="0" presId="urn:diagrams.loki3.com/BracketList"/>
    <dgm:cxn modelId="{AEAE183E-F6D4-4E88-A13E-F497CFF70B8C}" type="presParOf" srcId="{A54C58F9-F34D-470A-976C-72EB19FE8C00}" destId="{C64ED857-729B-41BE-A560-D329C8D814A8}" srcOrd="1" destOrd="0" presId="urn:diagrams.loki3.com/BracketList"/>
    <dgm:cxn modelId="{8AFFAE54-972B-4C3D-9C91-E6447983604C}" type="presParOf" srcId="{A54C58F9-F34D-470A-976C-72EB19FE8C00}" destId="{9F8B4CD6-85CD-400F-A110-71010384F57F}" srcOrd="2" destOrd="0" presId="urn:diagrams.loki3.com/BracketList"/>
    <dgm:cxn modelId="{1AFB209E-CEF3-4F4F-8A7D-45DB1403F649}" type="presParOf" srcId="{A54C58F9-F34D-470A-976C-72EB19FE8C00}" destId="{CD5A3C22-8A98-4FC6-A7D3-A10F04C34367}" srcOrd="3" destOrd="0" presId="urn:diagrams.loki3.com/BracketList"/>
    <dgm:cxn modelId="{06EE6474-CA50-424A-99B0-37D1A1A232F5}" type="presParOf" srcId="{76CFA109-04D3-4514-B184-4B6F0AC8CD36}" destId="{AE61CC10-B93D-440D-A4C5-A86B44914523}" srcOrd="1" destOrd="0" presId="urn:diagrams.loki3.com/BracketList"/>
    <dgm:cxn modelId="{D63F7A5E-37BD-4A6B-A5F9-5E58A1F8CD31}" type="presParOf" srcId="{76CFA109-04D3-4514-B184-4B6F0AC8CD36}" destId="{85024577-D8B8-40BA-A525-255A5D87132E}" srcOrd="2" destOrd="0" presId="urn:diagrams.loki3.com/BracketList"/>
    <dgm:cxn modelId="{82FCABA3-5C24-4355-B8AB-DC78C9AD134D}" type="presParOf" srcId="{85024577-D8B8-40BA-A525-255A5D87132E}" destId="{94CBE2BF-CC75-4CB2-B66B-22C795F28C1A}" srcOrd="0" destOrd="0" presId="urn:diagrams.loki3.com/BracketList"/>
    <dgm:cxn modelId="{7CCD3F1C-1A0E-402B-B61C-40C5CB20D365}" type="presParOf" srcId="{85024577-D8B8-40BA-A525-255A5D87132E}" destId="{5FC3E0DD-507D-4FE0-B625-0126683C46F0}" srcOrd="1" destOrd="0" presId="urn:diagrams.loki3.com/BracketList"/>
    <dgm:cxn modelId="{B689FE3E-FAC5-444C-85DE-1C34BF827A82}" type="presParOf" srcId="{85024577-D8B8-40BA-A525-255A5D87132E}" destId="{38465EE3-4DAD-46FD-B282-592F79F9ECF8}" srcOrd="2" destOrd="0" presId="urn:diagrams.loki3.com/BracketList"/>
    <dgm:cxn modelId="{7E9512B0-39EF-425C-9C20-98FA5F2F8B2E}" type="presParOf" srcId="{85024577-D8B8-40BA-A525-255A5D87132E}" destId="{15FE44D5-650C-4CC8-9826-7F41543F576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92E3C-2E44-44B9-A8A8-D4934CADB7DA}" type="doc">
      <dgm:prSet loTypeId="urn:microsoft.com/office/officeart/2005/8/layout/chart3" loCatId="relationship" qsTypeId="urn:microsoft.com/office/officeart/2005/8/quickstyle/simple1" qsCatId="simple" csTypeId="urn:microsoft.com/office/officeart/2005/8/colors/colorful2" csCatId="colorful" phldr="1"/>
      <dgm:spPr/>
    </dgm:pt>
    <dgm:pt modelId="{1059C40D-31A7-49A6-812A-A733816D6ACF}">
      <dgm:prSet phldrT="[Text]"/>
      <dgm:spPr/>
      <dgm:t>
        <a:bodyPr/>
        <a:lstStyle/>
        <a:p>
          <a:r>
            <a:rPr lang="en-GB" dirty="0"/>
            <a:t>Consent</a:t>
          </a:r>
        </a:p>
      </dgm:t>
    </dgm:pt>
    <dgm:pt modelId="{8E5A2A95-F29A-434D-B783-E9E39BDF5514}" type="parTrans" cxnId="{892DFB3B-118F-4937-9B85-2082A23D116B}">
      <dgm:prSet/>
      <dgm:spPr/>
      <dgm:t>
        <a:bodyPr/>
        <a:lstStyle/>
        <a:p>
          <a:endParaRPr lang="en-GB"/>
        </a:p>
      </dgm:t>
    </dgm:pt>
    <dgm:pt modelId="{31E7A9E7-C07A-48EA-AC8B-4F6E6B0C071D}" type="sibTrans" cxnId="{892DFB3B-118F-4937-9B85-2082A23D116B}">
      <dgm:prSet/>
      <dgm:spPr/>
      <dgm:t>
        <a:bodyPr/>
        <a:lstStyle/>
        <a:p>
          <a:endParaRPr lang="en-GB"/>
        </a:p>
      </dgm:t>
    </dgm:pt>
    <dgm:pt modelId="{350B03BE-9558-4725-9E4A-48440914B63F}">
      <dgm:prSet phldrT="[Text]"/>
      <dgm:spPr/>
      <dgm:t>
        <a:bodyPr/>
        <a:lstStyle/>
        <a:p>
          <a:r>
            <a:rPr lang="en-GB" dirty="0"/>
            <a:t>Contract with individual</a:t>
          </a:r>
        </a:p>
      </dgm:t>
    </dgm:pt>
    <dgm:pt modelId="{69595DAA-67FC-4F6E-A5DC-9C1E887D496B}" type="parTrans" cxnId="{6133CD09-CBD3-4D80-9D18-361E6FCFD9DF}">
      <dgm:prSet/>
      <dgm:spPr/>
      <dgm:t>
        <a:bodyPr/>
        <a:lstStyle/>
        <a:p>
          <a:endParaRPr lang="en-GB"/>
        </a:p>
      </dgm:t>
    </dgm:pt>
    <dgm:pt modelId="{65D92929-5910-4C43-A903-9E3B8AEFE837}" type="sibTrans" cxnId="{6133CD09-CBD3-4D80-9D18-361E6FCFD9DF}">
      <dgm:prSet/>
      <dgm:spPr/>
      <dgm:t>
        <a:bodyPr/>
        <a:lstStyle/>
        <a:p>
          <a:endParaRPr lang="en-GB"/>
        </a:p>
      </dgm:t>
    </dgm:pt>
    <dgm:pt modelId="{50AA2D20-2DAD-4F32-8BE3-A4BC05E5C5B1}">
      <dgm:prSet phldrT="[Text]"/>
      <dgm:spPr/>
      <dgm:t>
        <a:bodyPr/>
        <a:lstStyle/>
        <a:p>
          <a:r>
            <a:rPr lang="en-GB" dirty="0"/>
            <a:t>Legitimate interests </a:t>
          </a:r>
        </a:p>
      </dgm:t>
    </dgm:pt>
    <dgm:pt modelId="{841A2085-1CFD-4662-85AA-3A34674C038C}" type="parTrans" cxnId="{07C63387-AF0E-48CD-BD43-23E4FB844E66}">
      <dgm:prSet/>
      <dgm:spPr/>
      <dgm:t>
        <a:bodyPr/>
        <a:lstStyle/>
        <a:p>
          <a:endParaRPr lang="en-GB"/>
        </a:p>
      </dgm:t>
    </dgm:pt>
    <dgm:pt modelId="{908FA1ED-D474-4EB7-8DCA-D68309C70B16}" type="sibTrans" cxnId="{07C63387-AF0E-48CD-BD43-23E4FB844E66}">
      <dgm:prSet/>
      <dgm:spPr/>
      <dgm:t>
        <a:bodyPr/>
        <a:lstStyle/>
        <a:p>
          <a:endParaRPr lang="en-GB"/>
        </a:p>
      </dgm:t>
    </dgm:pt>
    <dgm:pt modelId="{AA1B3970-67A2-4A69-B146-380B37B8F5D8}">
      <dgm:prSet/>
      <dgm:spPr/>
      <dgm:t>
        <a:bodyPr/>
        <a:lstStyle/>
        <a:p>
          <a:r>
            <a:rPr lang="en-GB" dirty="0"/>
            <a:t>Compliance with legal obligation</a:t>
          </a:r>
        </a:p>
      </dgm:t>
    </dgm:pt>
    <dgm:pt modelId="{3B5B5F15-AE22-4BFF-918C-53A6BBAB85DF}" type="parTrans" cxnId="{558BE17D-6B7D-4966-AE07-31334DD3BEA2}">
      <dgm:prSet/>
      <dgm:spPr/>
      <dgm:t>
        <a:bodyPr/>
        <a:lstStyle/>
        <a:p>
          <a:endParaRPr lang="en-GB"/>
        </a:p>
      </dgm:t>
    </dgm:pt>
    <dgm:pt modelId="{2F4F4EE1-2F0D-4A50-9C9F-6E0835D27E5A}" type="sibTrans" cxnId="{558BE17D-6B7D-4966-AE07-31334DD3BEA2}">
      <dgm:prSet/>
      <dgm:spPr/>
      <dgm:t>
        <a:bodyPr/>
        <a:lstStyle/>
        <a:p>
          <a:endParaRPr lang="en-GB"/>
        </a:p>
      </dgm:t>
    </dgm:pt>
    <dgm:pt modelId="{9DBF7F95-60E4-400B-846E-1353B391FF39}">
      <dgm:prSet/>
      <dgm:spPr/>
      <dgm:t>
        <a:bodyPr/>
        <a:lstStyle/>
        <a:p>
          <a:r>
            <a:rPr lang="en-GB" dirty="0"/>
            <a:t>Vital interests of individual</a:t>
          </a:r>
        </a:p>
      </dgm:t>
    </dgm:pt>
    <dgm:pt modelId="{AB6DEB9A-9483-4781-BE48-F340A89F0AD8}" type="parTrans" cxnId="{4595646B-2EE2-4295-8B62-411651488378}">
      <dgm:prSet/>
      <dgm:spPr/>
      <dgm:t>
        <a:bodyPr/>
        <a:lstStyle/>
        <a:p>
          <a:endParaRPr lang="en-GB"/>
        </a:p>
      </dgm:t>
    </dgm:pt>
    <dgm:pt modelId="{3E040193-BC64-40E8-B587-BA08189418A6}" type="sibTrans" cxnId="{4595646B-2EE2-4295-8B62-411651488378}">
      <dgm:prSet/>
      <dgm:spPr/>
      <dgm:t>
        <a:bodyPr/>
        <a:lstStyle/>
        <a:p>
          <a:endParaRPr lang="en-GB"/>
        </a:p>
      </dgm:t>
    </dgm:pt>
    <dgm:pt modelId="{96C6CB4C-E887-41BD-82A6-D6E8F810DE00}">
      <dgm:prSet/>
      <dgm:spPr/>
      <dgm:t>
        <a:bodyPr/>
        <a:lstStyle/>
        <a:p>
          <a:r>
            <a:rPr lang="en-GB" dirty="0"/>
            <a:t>Public interest</a:t>
          </a:r>
        </a:p>
      </dgm:t>
    </dgm:pt>
    <dgm:pt modelId="{77624B15-B2FD-4161-8B68-2CE37684CFF0}" type="parTrans" cxnId="{58460AB8-4DCA-4FA3-B95A-44B1F64E2EB0}">
      <dgm:prSet/>
      <dgm:spPr/>
      <dgm:t>
        <a:bodyPr/>
        <a:lstStyle/>
        <a:p>
          <a:endParaRPr lang="en-GB"/>
        </a:p>
      </dgm:t>
    </dgm:pt>
    <dgm:pt modelId="{97E1606B-A70B-4B3B-8AD8-14A37F336A38}" type="sibTrans" cxnId="{58460AB8-4DCA-4FA3-B95A-44B1F64E2EB0}">
      <dgm:prSet/>
      <dgm:spPr/>
      <dgm:t>
        <a:bodyPr/>
        <a:lstStyle/>
        <a:p>
          <a:endParaRPr lang="en-GB"/>
        </a:p>
      </dgm:t>
    </dgm:pt>
    <dgm:pt modelId="{38B5BA9F-577D-44FE-9B47-AA20711F1F73}" type="pres">
      <dgm:prSet presAssocID="{F7892E3C-2E44-44B9-A8A8-D4934CADB7DA}" presName="compositeShape" presStyleCnt="0">
        <dgm:presLayoutVars>
          <dgm:chMax val="7"/>
          <dgm:dir/>
          <dgm:resizeHandles val="exact"/>
        </dgm:presLayoutVars>
      </dgm:prSet>
      <dgm:spPr/>
    </dgm:pt>
    <dgm:pt modelId="{E5DE6313-1432-450B-9CFD-E01AEF012769}" type="pres">
      <dgm:prSet presAssocID="{F7892E3C-2E44-44B9-A8A8-D4934CADB7DA}" presName="wedge1" presStyleLbl="node1" presStyleIdx="0" presStyleCnt="6"/>
      <dgm:spPr/>
    </dgm:pt>
    <dgm:pt modelId="{4A0E0A99-8A5A-40F4-A1B5-C37C86446209}" type="pres">
      <dgm:prSet presAssocID="{F7892E3C-2E44-44B9-A8A8-D4934CADB7DA}" presName="wedge1Tx" presStyleLbl="node1" presStyleIdx="0" presStyleCnt="6">
        <dgm:presLayoutVars>
          <dgm:chMax val="0"/>
          <dgm:chPref val="0"/>
          <dgm:bulletEnabled val="1"/>
        </dgm:presLayoutVars>
      </dgm:prSet>
      <dgm:spPr/>
    </dgm:pt>
    <dgm:pt modelId="{C73A5935-A44F-4274-9C3E-471A1097F519}" type="pres">
      <dgm:prSet presAssocID="{F7892E3C-2E44-44B9-A8A8-D4934CADB7DA}" presName="wedge2" presStyleLbl="node1" presStyleIdx="1" presStyleCnt="6" custScaleX="102422" custScaleY="99346" custLinFactNeighborY="-159"/>
      <dgm:spPr/>
    </dgm:pt>
    <dgm:pt modelId="{E019D376-D461-4C25-9F63-22A25F6A0E10}" type="pres">
      <dgm:prSet presAssocID="{F7892E3C-2E44-44B9-A8A8-D4934CADB7DA}" presName="wedge2Tx" presStyleLbl="node1" presStyleIdx="1" presStyleCnt="6">
        <dgm:presLayoutVars>
          <dgm:chMax val="0"/>
          <dgm:chPref val="0"/>
          <dgm:bulletEnabled val="1"/>
        </dgm:presLayoutVars>
      </dgm:prSet>
      <dgm:spPr/>
    </dgm:pt>
    <dgm:pt modelId="{82B03A3C-D93E-4884-9F22-93A2E157A071}" type="pres">
      <dgm:prSet presAssocID="{F7892E3C-2E44-44B9-A8A8-D4934CADB7DA}" presName="wedge3" presStyleLbl="node1" presStyleIdx="2" presStyleCnt="6"/>
      <dgm:spPr/>
    </dgm:pt>
    <dgm:pt modelId="{49CF5004-EA66-465E-A77E-E76E956AFD3B}" type="pres">
      <dgm:prSet presAssocID="{F7892E3C-2E44-44B9-A8A8-D4934CADB7DA}" presName="wedge3Tx" presStyleLbl="node1" presStyleIdx="2" presStyleCnt="6">
        <dgm:presLayoutVars>
          <dgm:chMax val="0"/>
          <dgm:chPref val="0"/>
          <dgm:bulletEnabled val="1"/>
        </dgm:presLayoutVars>
      </dgm:prSet>
      <dgm:spPr/>
    </dgm:pt>
    <dgm:pt modelId="{86EA43AC-C850-4F86-B0EA-20A514EDC265}" type="pres">
      <dgm:prSet presAssocID="{F7892E3C-2E44-44B9-A8A8-D4934CADB7DA}" presName="wedge4" presStyleLbl="node1" presStyleIdx="3" presStyleCnt="6"/>
      <dgm:spPr/>
    </dgm:pt>
    <dgm:pt modelId="{28D9DB73-35A5-4D9B-9E6C-51F30DBA4BA1}" type="pres">
      <dgm:prSet presAssocID="{F7892E3C-2E44-44B9-A8A8-D4934CADB7DA}" presName="wedge4Tx" presStyleLbl="node1" presStyleIdx="3" presStyleCnt="6">
        <dgm:presLayoutVars>
          <dgm:chMax val="0"/>
          <dgm:chPref val="0"/>
          <dgm:bulletEnabled val="1"/>
        </dgm:presLayoutVars>
      </dgm:prSet>
      <dgm:spPr/>
    </dgm:pt>
    <dgm:pt modelId="{11266D0F-6CAD-43CA-B9DF-1AED69396900}" type="pres">
      <dgm:prSet presAssocID="{F7892E3C-2E44-44B9-A8A8-D4934CADB7DA}" presName="wedge5" presStyleLbl="node1" presStyleIdx="4" presStyleCnt="6" custScaleX="99137" custScaleY="106625"/>
      <dgm:spPr/>
    </dgm:pt>
    <dgm:pt modelId="{59BD4BD7-679E-472F-A6DE-0F37ECE8D38C}" type="pres">
      <dgm:prSet presAssocID="{F7892E3C-2E44-44B9-A8A8-D4934CADB7DA}" presName="wedge5Tx" presStyleLbl="node1" presStyleIdx="4" presStyleCnt="6">
        <dgm:presLayoutVars>
          <dgm:chMax val="0"/>
          <dgm:chPref val="0"/>
          <dgm:bulletEnabled val="1"/>
        </dgm:presLayoutVars>
      </dgm:prSet>
      <dgm:spPr/>
    </dgm:pt>
    <dgm:pt modelId="{8CF9E7B2-AA46-4594-95BA-DC60249172CB}" type="pres">
      <dgm:prSet presAssocID="{F7892E3C-2E44-44B9-A8A8-D4934CADB7DA}" presName="wedge6" presStyleLbl="node1" presStyleIdx="5" presStyleCnt="6" custLinFactNeighborX="-985" custLinFactNeighborY="-725"/>
      <dgm:spPr/>
    </dgm:pt>
    <dgm:pt modelId="{7E592E27-61E0-4B15-AD2B-3AF02AEA7F7E}" type="pres">
      <dgm:prSet presAssocID="{F7892E3C-2E44-44B9-A8A8-D4934CADB7DA}" presName="wedge6Tx" presStyleLbl="node1" presStyleIdx="5" presStyleCnt="6">
        <dgm:presLayoutVars>
          <dgm:chMax val="0"/>
          <dgm:chPref val="0"/>
          <dgm:bulletEnabled val="1"/>
        </dgm:presLayoutVars>
      </dgm:prSet>
      <dgm:spPr/>
    </dgm:pt>
  </dgm:ptLst>
  <dgm:cxnLst>
    <dgm:cxn modelId="{6133CD09-CBD3-4D80-9D18-361E6FCFD9DF}" srcId="{F7892E3C-2E44-44B9-A8A8-D4934CADB7DA}" destId="{350B03BE-9558-4725-9E4A-48440914B63F}" srcOrd="1" destOrd="0" parTransId="{69595DAA-67FC-4F6E-A5DC-9C1E887D496B}" sibTransId="{65D92929-5910-4C43-A903-9E3B8AEFE837}"/>
    <dgm:cxn modelId="{9E8EC710-8A69-4D7F-9FD7-578207F079E5}" type="presOf" srcId="{AA1B3970-67A2-4A69-B146-380B37B8F5D8}" destId="{82B03A3C-D93E-4884-9F22-93A2E157A071}" srcOrd="0" destOrd="0" presId="urn:microsoft.com/office/officeart/2005/8/layout/chart3"/>
    <dgm:cxn modelId="{2756592E-674C-4367-B190-C73E354D8CDC}" type="presOf" srcId="{1059C40D-31A7-49A6-812A-A733816D6ACF}" destId="{4A0E0A99-8A5A-40F4-A1B5-C37C86446209}" srcOrd="1" destOrd="0" presId="urn:microsoft.com/office/officeart/2005/8/layout/chart3"/>
    <dgm:cxn modelId="{F88C7433-93F2-42A1-B201-7EF14894D293}" type="presOf" srcId="{1059C40D-31A7-49A6-812A-A733816D6ACF}" destId="{E5DE6313-1432-450B-9CFD-E01AEF012769}" srcOrd="0" destOrd="0" presId="urn:microsoft.com/office/officeart/2005/8/layout/chart3"/>
    <dgm:cxn modelId="{55588E35-A2AD-4EE7-8A5E-6340C61F8C8F}" type="presOf" srcId="{50AA2D20-2DAD-4F32-8BE3-A4BC05E5C5B1}" destId="{8CF9E7B2-AA46-4594-95BA-DC60249172CB}" srcOrd="0" destOrd="0" presId="urn:microsoft.com/office/officeart/2005/8/layout/chart3"/>
    <dgm:cxn modelId="{892DFB3B-118F-4937-9B85-2082A23D116B}" srcId="{F7892E3C-2E44-44B9-A8A8-D4934CADB7DA}" destId="{1059C40D-31A7-49A6-812A-A733816D6ACF}" srcOrd="0" destOrd="0" parTransId="{8E5A2A95-F29A-434D-B783-E9E39BDF5514}" sibTransId="{31E7A9E7-C07A-48EA-AC8B-4F6E6B0C071D}"/>
    <dgm:cxn modelId="{508F6349-A4D7-4239-9737-A55D366E0576}" type="presOf" srcId="{50AA2D20-2DAD-4F32-8BE3-A4BC05E5C5B1}" destId="{7E592E27-61E0-4B15-AD2B-3AF02AEA7F7E}" srcOrd="1" destOrd="0" presId="urn:microsoft.com/office/officeart/2005/8/layout/chart3"/>
    <dgm:cxn modelId="{4595646B-2EE2-4295-8B62-411651488378}" srcId="{F7892E3C-2E44-44B9-A8A8-D4934CADB7DA}" destId="{9DBF7F95-60E4-400B-846E-1353B391FF39}" srcOrd="3" destOrd="0" parTransId="{AB6DEB9A-9483-4781-BE48-F340A89F0AD8}" sibTransId="{3E040193-BC64-40E8-B587-BA08189418A6}"/>
    <dgm:cxn modelId="{DC21917A-F304-4A6F-A3AC-6E0934D81AAC}" type="presOf" srcId="{350B03BE-9558-4725-9E4A-48440914B63F}" destId="{E019D376-D461-4C25-9F63-22A25F6A0E10}" srcOrd="1" destOrd="0" presId="urn:microsoft.com/office/officeart/2005/8/layout/chart3"/>
    <dgm:cxn modelId="{558BE17D-6B7D-4966-AE07-31334DD3BEA2}" srcId="{F7892E3C-2E44-44B9-A8A8-D4934CADB7DA}" destId="{AA1B3970-67A2-4A69-B146-380B37B8F5D8}" srcOrd="2" destOrd="0" parTransId="{3B5B5F15-AE22-4BFF-918C-53A6BBAB85DF}" sibTransId="{2F4F4EE1-2F0D-4A50-9C9F-6E0835D27E5A}"/>
    <dgm:cxn modelId="{07C63387-AF0E-48CD-BD43-23E4FB844E66}" srcId="{F7892E3C-2E44-44B9-A8A8-D4934CADB7DA}" destId="{50AA2D20-2DAD-4F32-8BE3-A4BC05E5C5B1}" srcOrd="5" destOrd="0" parTransId="{841A2085-1CFD-4662-85AA-3A34674C038C}" sibTransId="{908FA1ED-D474-4EB7-8DCA-D68309C70B16}"/>
    <dgm:cxn modelId="{2951CC95-D2F0-46B3-BE98-6337AF70EA2B}" type="presOf" srcId="{F7892E3C-2E44-44B9-A8A8-D4934CADB7DA}" destId="{38B5BA9F-577D-44FE-9B47-AA20711F1F73}" srcOrd="0" destOrd="0" presId="urn:microsoft.com/office/officeart/2005/8/layout/chart3"/>
    <dgm:cxn modelId="{A7BCDD98-C16E-4B5C-A11D-AA8921D53FFA}" type="presOf" srcId="{350B03BE-9558-4725-9E4A-48440914B63F}" destId="{C73A5935-A44F-4274-9C3E-471A1097F519}" srcOrd="0" destOrd="0" presId="urn:microsoft.com/office/officeart/2005/8/layout/chart3"/>
    <dgm:cxn modelId="{2764E6A6-3D85-42E8-B89E-F30B840E0134}" type="presOf" srcId="{AA1B3970-67A2-4A69-B146-380B37B8F5D8}" destId="{49CF5004-EA66-465E-A77E-E76E956AFD3B}" srcOrd="1" destOrd="0" presId="urn:microsoft.com/office/officeart/2005/8/layout/chart3"/>
    <dgm:cxn modelId="{6583F7B3-EFED-4E3F-9CD8-4FBF26C61AF4}" type="presOf" srcId="{9DBF7F95-60E4-400B-846E-1353B391FF39}" destId="{86EA43AC-C850-4F86-B0EA-20A514EDC265}" srcOrd="0" destOrd="0" presId="urn:microsoft.com/office/officeart/2005/8/layout/chart3"/>
    <dgm:cxn modelId="{33937BB4-C0D4-4EE1-AA18-A952FCC43E14}" type="presOf" srcId="{9DBF7F95-60E4-400B-846E-1353B391FF39}" destId="{28D9DB73-35A5-4D9B-9E6C-51F30DBA4BA1}" srcOrd="1" destOrd="0" presId="urn:microsoft.com/office/officeart/2005/8/layout/chart3"/>
    <dgm:cxn modelId="{58460AB8-4DCA-4FA3-B95A-44B1F64E2EB0}" srcId="{F7892E3C-2E44-44B9-A8A8-D4934CADB7DA}" destId="{96C6CB4C-E887-41BD-82A6-D6E8F810DE00}" srcOrd="4" destOrd="0" parTransId="{77624B15-B2FD-4161-8B68-2CE37684CFF0}" sibTransId="{97E1606B-A70B-4B3B-8AD8-14A37F336A38}"/>
    <dgm:cxn modelId="{CD71D9E3-1EBC-477A-AEA8-8884F93A2292}" type="presOf" srcId="{96C6CB4C-E887-41BD-82A6-D6E8F810DE00}" destId="{59BD4BD7-679E-472F-A6DE-0F37ECE8D38C}" srcOrd="1" destOrd="0" presId="urn:microsoft.com/office/officeart/2005/8/layout/chart3"/>
    <dgm:cxn modelId="{B4081FEA-07BE-4119-9036-245553B06847}" type="presOf" srcId="{96C6CB4C-E887-41BD-82A6-D6E8F810DE00}" destId="{11266D0F-6CAD-43CA-B9DF-1AED69396900}" srcOrd="0" destOrd="0" presId="urn:microsoft.com/office/officeart/2005/8/layout/chart3"/>
    <dgm:cxn modelId="{6C255E19-1AC7-4DFF-9BAB-DC320C15BDE6}" type="presParOf" srcId="{38B5BA9F-577D-44FE-9B47-AA20711F1F73}" destId="{E5DE6313-1432-450B-9CFD-E01AEF012769}" srcOrd="0" destOrd="0" presId="urn:microsoft.com/office/officeart/2005/8/layout/chart3"/>
    <dgm:cxn modelId="{8A159E68-E548-4555-B921-96CD636D02C8}" type="presParOf" srcId="{38B5BA9F-577D-44FE-9B47-AA20711F1F73}" destId="{4A0E0A99-8A5A-40F4-A1B5-C37C86446209}" srcOrd="1" destOrd="0" presId="urn:microsoft.com/office/officeart/2005/8/layout/chart3"/>
    <dgm:cxn modelId="{94042839-8979-4623-8BEC-26E743397FD3}" type="presParOf" srcId="{38B5BA9F-577D-44FE-9B47-AA20711F1F73}" destId="{C73A5935-A44F-4274-9C3E-471A1097F519}" srcOrd="2" destOrd="0" presId="urn:microsoft.com/office/officeart/2005/8/layout/chart3"/>
    <dgm:cxn modelId="{3A51D513-6034-4540-BAE3-2BFA463DEE3F}" type="presParOf" srcId="{38B5BA9F-577D-44FE-9B47-AA20711F1F73}" destId="{E019D376-D461-4C25-9F63-22A25F6A0E10}" srcOrd="3" destOrd="0" presId="urn:microsoft.com/office/officeart/2005/8/layout/chart3"/>
    <dgm:cxn modelId="{067166DF-0D01-4155-B5E1-0504D8A3EA80}" type="presParOf" srcId="{38B5BA9F-577D-44FE-9B47-AA20711F1F73}" destId="{82B03A3C-D93E-4884-9F22-93A2E157A071}" srcOrd="4" destOrd="0" presId="urn:microsoft.com/office/officeart/2005/8/layout/chart3"/>
    <dgm:cxn modelId="{15FB1C99-5F5E-4554-BD48-58BA1EEE9B06}" type="presParOf" srcId="{38B5BA9F-577D-44FE-9B47-AA20711F1F73}" destId="{49CF5004-EA66-465E-A77E-E76E956AFD3B}" srcOrd="5" destOrd="0" presId="urn:microsoft.com/office/officeart/2005/8/layout/chart3"/>
    <dgm:cxn modelId="{EE29F405-26F0-44DB-9D1D-26B6C8D29F90}" type="presParOf" srcId="{38B5BA9F-577D-44FE-9B47-AA20711F1F73}" destId="{86EA43AC-C850-4F86-B0EA-20A514EDC265}" srcOrd="6" destOrd="0" presId="urn:microsoft.com/office/officeart/2005/8/layout/chart3"/>
    <dgm:cxn modelId="{194915D4-B238-49F9-BD9C-7BA6B4A5DCF1}" type="presParOf" srcId="{38B5BA9F-577D-44FE-9B47-AA20711F1F73}" destId="{28D9DB73-35A5-4D9B-9E6C-51F30DBA4BA1}" srcOrd="7" destOrd="0" presId="urn:microsoft.com/office/officeart/2005/8/layout/chart3"/>
    <dgm:cxn modelId="{38425FCE-8306-4097-93CA-65BEA780C5D5}" type="presParOf" srcId="{38B5BA9F-577D-44FE-9B47-AA20711F1F73}" destId="{11266D0F-6CAD-43CA-B9DF-1AED69396900}" srcOrd="8" destOrd="0" presId="urn:microsoft.com/office/officeart/2005/8/layout/chart3"/>
    <dgm:cxn modelId="{57BB28BD-41B2-4333-869E-94422558D991}" type="presParOf" srcId="{38B5BA9F-577D-44FE-9B47-AA20711F1F73}" destId="{59BD4BD7-679E-472F-A6DE-0F37ECE8D38C}" srcOrd="9" destOrd="0" presId="urn:microsoft.com/office/officeart/2005/8/layout/chart3"/>
    <dgm:cxn modelId="{2AD74BFA-CD0D-49A3-899D-4500CDC0FEBF}" type="presParOf" srcId="{38B5BA9F-577D-44FE-9B47-AA20711F1F73}" destId="{8CF9E7B2-AA46-4594-95BA-DC60249172CB}" srcOrd="10" destOrd="0" presId="urn:microsoft.com/office/officeart/2005/8/layout/chart3"/>
    <dgm:cxn modelId="{378FB164-2587-4221-95B3-054A52C61837}" type="presParOf" srcId="{38B5BA9F-577D-44FE-9B47-AA20711F1F73}" destId="{7E592E27-61E0-4B15-AD2B-3AF02AEA7F7E}"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BCBCA3-F6AE-44B3-8D9E-BC5F0EB4FD7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A6D9CBAD-1CE4-4A13-856D-40CCDE518E25}">
      <dgm:prSet phldrT="[Text]"/>
      <dgm:spPr/>
      <dgm:t>
        <a:bodyPr/>
        <a:lstStyle/>
        <a:p>
          <a:r>
            <a:rPr lang="en-GB" dirty="0"/>
            <a:t>Who you are; what you are going to do with info and who it will be shared with </a:t>
          </a:r>
        </a:p>
      </dgm:t>
    </dgm:pt>
    <dgm:pt modelId="{1642EB1F-4802-4F08-A3A2-1F9F136C107D}" type="parTrans" cxnId="{81D32499-809C-432E-8AF1-9E76A273B472}">
      <dgm:prSet/>
      <dgm:spPr/>
      <dgm:t>
        <a:bodyPr/>
        <a:lstStyle/>
        <a:p>
          <a:endParaRPr lang="en-GB"/>
        </a:p>
      </dgm:t>
    </dgm:pt>
    <dgm:pt modelId="{64F20C2E-F99F-4085-9EAB-0DAD17584F76}" type="sibTrans" cxnId="{81D32499-809C-432E-8AF1-9E76A273B472}">
      <dgm:prSet/>
      <dgm:spPr/>
      <dgm:t>
        <a:bodyPr/>
        <a:lstStyle/>
        <a:p>
          <a:endParaRPr lang="en-GB"/>
        </a:p>
      </dgm:t>
    </dgm:pt>
    <dgm:pt modelId="{0DBAF91E-B29D-4FEE-898A-EECDB21BDC55}">
      <dgm:prSet phldrT="[Text]"/>
      <dgm:spPr/>
      <dgm:t>
        <a:bodyPr/>
        <a:lstStyle/>
        <a:p>
          <a:r>
            <a:rPr lang="en-GB" dirty="0"/>
            <a:t>It can allow for development in the way you use personal data</a:t>
          </a:r>
        </a:p>
      </dgm:t>
    </dgm:pt>
    <dgm:pt modelId="{0C051D09-2F44-4172-BB80-172CE37C1C22}" type="parTrans" cxnId="{6F3EFC83-8CD7-4047-9086-B93D9EFEDFEC}">
      <dgm:prSet/>
      <dgm:spPr/>
      <dgm:t>
        <a:bodyPr/>
        <a:lstStyle/>
        <a:p>
          <a:endParaRPr lang="en-GB"/>
        </a:p>
      </dgm:t>
    </dgm:pt>
    <dgm:pt modelId="{B37B16E1-377D-4683-A3D6-C4C321C48E47}" type="sibTrans" cxnId="{6F3EFC83-8CD7-4047-9086-B93D9EFEDFEC}">
      <dgm:prSet/>
      <dgm:spPr/>
      <dgm:t>
        <a:bodyPr/>
        <a:lstStyle/>
        <a:p>
          <a:endParaRPr lang="en-GB"/>
        </a:p>
      </dgm:t>
    </dgm:pt>
    <dgm:pt modelId="{A227DEC2-B429-467F-AC72-7E3852649A96}">
      <dgm:prSet phldrT="[Text]"/>
      <dgm:spPr/>
      <dgm:t>
        <a:bodyPr/>
        <a:lstStyle/>
        <a:p>
          <a:r>
            <a:rPr lang="en-GB" dirty="0"/>
            <a:t>Consider how to gain/record individual’s consent if required </a:t>
          </a:r>
        </a:p>
      </dgm:t>
    </dgm:pt>
    <dgm:pt modelId="{B4126E1F-5535-4397-BA06-8851994DC5D4}" type="parTrans" cxnId="{76C0EBE7-DA2D-415F-8296-F1F7BB7F49FE}">
      <dgm:prSet/>
      <dgm:spPr/>
      <dgm:t>
        <a:bodyPr/>
        <a:lstStyle/>
        <a:p>
          <a:endParaRPr lang="en-GB"/>
        </a:p>
      </dgm:t>
    </dgm:pt>
    <dgm:pt modelId="{38DDD268-1E62-4C85-8A7C-C361B03B2714}" type="sibTrans" cxnId="{76C0EBE7-DA2D-415F-8296-F1F7BB7F49FE}">
      <dgm:prSet/>
      <dgm:spPr/>
      <dgm:t>
        <a:bodyPr/>
        <a:lstStyle/>
        <a:p>
          <a:endParaRPr lang="en-GB"/>
        </a:p>
      </dgm:t>
    </dgm:pt>
    <dgm:pt modelId="{8936C05C-6213-460E-8B1A-7C5A80DCECE2}">
      <dgm:prSet phldrT="[Text]"/>
      <dgm:spPr/>
      <dgm:t>
        <a:bodyPr/>
        <a:lstStyle/>
        <a:p>
          <a:r>
            <a:rPr lang="en-GB" dirty="0"/>
            <a:t>Fundamental difference between telling someone how you’ll use their data and gaining their consent</a:t>
          </a:r>
        </a:p>
      </dgm:t>
    </dgm:pt>
    <dgm:pt modelId="{29A5996C-054C-45AD-AE0C-BD70BF365B61}" type="parTrans" cxnId="{B35BF8F3-2D0E-432E-9419-0F91750C68AF}">
      <dgm:prSet/>
      <dgm:spPr/>
      <dgm:t>
        <a:bodyPr/>
        <a:lstStyle/>
        <a:p>
          <a:endParaRPr lang="en-GB"/>
        </a:p>
      </dgm:t>
    </dgm:pt>
    <dgm:pt modelId="{B9672DE3-BA4A-4823-A94E-3F2DC7DE6436}" type="sibTrans" cxnId="{B35BF8F3-2D0E-432E-9419-0F91750C68AF}">
      <dgm:prSet/>
      <dgm:spPr/>
      <dgm:t>
        <a:bodyPr/>
        <a:lstStyle/>
        <a:p>
          <a:endParaRPr lang="en-GB"/>
        </a:p>
      </dgm:t>
    </dgm:pt>
    <dgm:pt modelId="{E726FCC8-198D-4ABD-856D-2883D303C795}">
      <dgm:prSet/>
      <dgm:spPr/>
      <dgm:t>
        <a:bodyPr/>
        <a:lstStyle/>
        <a:p>
          <a:r>
            <a:rPr lang="en-GB" dirty="0"/>
            <a:t>When relying on consent, be clear and unambiguous and ask for positive opt-in</a:t>
          </a:r>
        </a:p>
      </dgm:t>
    </dgm:pt>
    <dgm:pt modelId="{E991CB97-6A35-4120-AB9E-4F6EC5BBA01D}" type="parTrans" cxnId="{0D8CC104-1FDB-4C46-839C-DB5492BC1486}">
      <dgm:prSet/>
      <dgm:spPr/>
      <dgm:t>
        <a:bodyPr/>
        <a:lstStyle/>
        <a:p>
          <a:endParaRPr lang="en-GB"/>
        </a:p>
      </dgm:t>
    </dgm:pt>
    <dgm:pt modelId="{0A3A2461-AC44-4D82-BC32-98608653DB15}" type="sibTrans" cxnId="{0D8CC104-1FDB-4C46-839C-DB5492BC1486}">
      <dgm:prSet/>
      <dgm:spPr/>
      <dgm:t>
        <a:bodyPr/>
        <a:lstStyle/>
        <a:p>
          <a:endParaRPr lang="en-GB"/>
        </a:p>
      </dgm:t>
    </dgm:pt>
    <dgm:pt modelId="{93AB942D-9A92-4E33-ADF1-49B45E84414A}">
      <dgm:prSet/>
      <dgm:spPr/>
      <dgm:t>
        <a:bodyPr/>
        <a:lstStyle/>
        <a:p>
          <a:r>
            <a:rPr lang="en-GB" dirty="0"/>
            <a:t>Must be more than ‘I agree’ box</a:t>
          </a:r>
        </a:p>
      </dgm:t>
    </dgm:pt>
    <dgm:pt modelId="{AC830945-25AD-4314-9FFB-40C1CE6202B2}" type="parTrans" cxnId="{5D190008-A94F-415E-8DFB-EEC324FE5533}">
      <dgm:prSet/>
      <dgm:spPr/>
      <dgm:t>
        <a:bodyPr/>
        <a:lstStyle/>
        <a:p>
          <a:endParaRPr lang="en-GB"/>
        </a:p>
      </dgm:t>
    </dgm:pt>
    <dgm:pt modelId="{45C46E03-EB5E-4287-B8F8-FC10E22C3261}" type="sibTrans" cxnId="{5D190008-A94F-415E-8DFB-EEC324FE5533}">
      <dgm:prSet/>
      <dgm:spPr/>
      <dgm:t>
        <a:bodyPr/>
        <a:lstStyle/>
        <a:p>
          <a:endParaRPr lang="en-GB"/>
        </a:p>
      </dgm:t>
    </dgm:pt>
    <dgm:pt modelId="{4559297B-E3FB-4286-8293-75FA0930326E}">
      <dgm:prSet/>
      <dgm:spPr/>
      <dgm:t>
        <a:bodyPr/>
        <a:lstStyle/>
        <a:p>
          <a:r>
            <a:rPr lang="en-GB" dirty="0"/>
            <a:t>If appropriate, explain different ways info will be used </a:t>
          </a:r>
        </a:p>
      </dgm:t>
    </dgm:pt>
    <dgm:pt modelId="{DA15B5BA-9963-4B3E-A312-E598F45BE5B4}" type="parTrans" cxnId="{C87D06A9-0957-43F7-BF43-D75073A602FC}">
      <dgm:prSet/>
      <dgm:spPr/>
      <dgm:t>
        <a:bodyPr/>
        <a:lstStyle/>
        <a:p>
          <a:endParaRPr lang="en-GB"/>
        </a:p>
      </dgm:t>
    </dgm:pt>
    <dgm:pt modelId="{35E1B40F-B457-462D-87A1-22379FFA5516}" type="sibTrans" cxnId="{C87D06A9-0957-43F7-BF43-D75073A602FC}">
      <dgm:prSet/>
      <dgm:spPr/>
      <dgm:t>
        <a:bodyPr/>
        <a:lstStyle/>
        <a:p>
          <a:endParaRPr lang="en-GB"/>
        </a:p>
      </dgm:t>
    </dgm:pt>
    <dgm:pt modelId="{EA4D7198-29BC-41F1-9DC5-A84FFAEE71BB}">
      <dgm:prSet/>
      <dgm:spPr/>
      <dgm:t>
        <a:bodyPr/>
        <a:lstStyle/>
        <a:p>
          <a:r>
            <a:rPr lang="en-GB" dirty="0"/>
            <a:t>must be able to ‘agree’ to each type of processing – not all or nothing </a:t>
          </a:r>
        </a:p>
      </dgm:t>
    </dgm:pt>
    <dgm:pt modelId="{54EF9111-2B3D-4C91-B1A6-BD313E34149F}" type="parTrans" cxnId="{FEDF3508-E2CE-42A4-8A16-56B8D0588C1C}">
      <dgm:prSet/>
      <dgm:spPr/>
      <dgm:t>
        <a:bodyPr/>
        <a:lstStyle/>
        <a:p>
          <a:endParaRPr lang="en-GB"/>
        </a:p>
      </dgm:t>
    </dgm:pt>
    <dgm:pt modelId="{0C47F01A-739B-49B7-9585-23BD661008DA}" type="sibTrans" cxnId="{FEDF3508-E2CE-42A4-8A16-56B8D0588C1C}">
      <dgm:prSet/>
      <dgm:spPr/>
      <dgm:t>
        <a:bodyPr/>
        <a:lstStyle/>
        <a:p>
          <a:endParaRPr lang="en-GB"/>
        </a:p>
      </dgm:t>
    </dgm:pt>
    <dgm:pt modelId="{7E1CA7D1-577C-4391-AB0C-86FF62021AF8}">
      <dgm:prSet phldrT="[Text]"/>
      <dgm:spPr/>
      <dgm:t>
        <a:bodyPr/>
        <a:lstStyle/>
        <a:p>
          <a:r>
            <a:rPr lang="en-GB" dirty="0"/>
            <a:t>To help decide on what to include, map out the flow of information and how you process it*</a:t>
          </a:r>
        </a:p>
      </dgm:t>
    </dgm:pt>
    <dgm:pt modelId="{4ECEB6A2-C7C7-4FC0-B89D-C5FF76DCF3C4}" type="sibTrans" cxnId="{E0FC93E2-135C-4F7C-B93D-A2DB26DEEABA}">
      <dgm:prSet/>
      <dgm:spPr/>
      <dgm:t>
        <a:bodyPr/>
        <a:lstStyle/>
        <a:p>
          <a:endParaRPr lang="en-GB"/>
        </a:p>
      </dgm:t>
    </dgm:pt>
    <dgm:pt modelId="{BC2CDE1D-70C3-4448-B81E-DE214585E8FD}" type="parTrans" cxnId="{E0FC93E2-135C-4F7C-B93D-A2DB26DEEABA}">
      <dgm:prSet/>
      <dgm:spPr/>
      <dgm:t>
        <a:bodyPr/>
        <a:lstStyle/>
        <a:p>
          <a:endParaRPr lang="en-GB"/>
        </a:p>
      </dgm:t>
    </dgm:pt>
    <dgm:pt modelId="{08EF742E-0A2E-437B-A30A-DA9622B11B1F}" type="pres">
      <dgm:prSet presAssocID="{EEBCBCA3-F6AE-44B3-8D9E-BC5F0EB4FD7D}" presName="diagram" presStyleCnt="0">
        <dgm:presLayoutVars>
          <dgm:dir/>
          <dgm:resizeHandles val="exact"/>
        </dgm:presLayoutVars>
      </dgm:prSet>
      <dgm:spPr/>
    </dgm:pt>
    <dgm:pt modelId="{2131C058-6F28-45E2-90C3-BE06C5EB12D1}" type="pres">
      <dgm:prSet presAssocID="{A6D9CBAD-1CE4-4A13-856D-40CCDE518E25}" presName="node" presStyleLbl="node1" presStyleIdx="0" presStyleCnt="9" custLinFactNeighborX="-1718" custLinFactNeighborY="-3357">
        <dgm:presLayoutVars>
          <dgm:bulletEnabled val="1"/>
        </dgm:presLayoutVars>
      </dgm:prSet>
      <dgm:spPr/>
    </dgm:pt>
    <dgm:pt modelId="{02C6A92D-9834-420C-B513-1075D74AE608}" type="pres">
      <dgm:prSet presAssocID="{64F20C2E-F99F-4085-9EAB-0DAD17584F76}" presName="sibTrans" presStyleCnt="0"/>
      <dgm:spPr/>
    </dgm:pt>
    <dgm:pt modelId="{E121F1BE-B71C-4001-AE17-4A259B6327D1}" type="pres">
      <dgm:prSet presAssocID="{7E1CA7D1-577C-4391-AB0C-86FF62021AF8}" presName="node" presStyleLbl="node1" presStyleIdx="1" presStyleCnt="9">
        <dgm:presLayoutVars>
          <dgm:bulletEnabled val="1"/>
        </dgm:presLayoutVars>
      </dgm:prSet>
      <dgm:spPr/>
    </dgm:pt>
    <dgm:pt modelId="{21D01245-93E4-44BC-9DE6-0A898944EC6F}" type="pres">
      <dgm:prSet presAssocID="{4ECEB6A2-C7C7-4FC0-B89D-C5FF76DCF3C4}" presName="sibTrans" presStyleCnt="0"/>
      <dgm:spPr/>
    </dgm:pt>
    <dgm:pt modelId="{F606F2D5-07D0-4524-AB80-79C08E07864D}" type="pres">
      <dgm:prSet presAssocID="{0DBAF91E-B29D-4FEE-898A-EECDB21BDC55}" presName="node" presStyleLbl="node1" presStyleIdx="2" presStyleCnt="9">
        <dgm:presLayoutVars>
          <dgm:bulletEnabled val="1"/>
        </dgm:presLayoutVars>
      </dgm:prSet>
      <dgm:spPr/>
    </dgm:pt>
    <dgm:pt modelId="{95441C46-50BB-405A-A008-64FC0709A7CE}" type="pres">
      <dgm:prSet presAssocID="{B37B16E1-377D-4683-A3D6-C4C321C48E47}" presName="sibTrans" presStyleCnt="0"/>
      <dgm:spPr/>
    </dgm:pt>
    <dgm:pt modelId="{B7FCA463-9C0B-4DAE-99E3-A37EA7CEBBC2}" type="pres">
      <dgm:prSet presAssocID="{A227DEC2-B429-467F-AC72-7E3852649A96}" presName="node" presStyleLbl="node1" presStyleIdx="3" presStyleCnt="9">
        <dgm:presLayoutVars>
          <dgm:bulletEnabled val="1"/>
        </dgm:presLayoutVars>
      </dgm:prSet>
      <dgm:spPr/>
    </dgm:pt>
    <dgm:pt modelId="{E3591251-2C9A-4C44-B57C-B67BEFE8F43E}" type="pres">
      <dgm:prSet presAssocID="{38DDD268-1E62-4C85-8A7C-C361B03B2714}" presName="sibTrans" presStyleCnt="0"/>
      <dgm:spPr/>
    </dgm:pt>
    <dgm:pt modelId="{79E856B6-882C-4DAF-8A81-720BF245BC07}" type="pres">
      <dgm:prSet presAssocID="{8936C05C-6213-460E-8B1A-7C5A80DCECE2}" presName="node" presStyleLbl="node1" presStyleIdx="4" presStyleCnt="9">
        <dgm:presLayoutVars>
          <dgm:bulletEnabled val="1"/>
        </dgm:presLayoutVars>
      </dgm:prSet>
      <dgm:spPr/>
    </dgm:pt>
    <dgm:pt modelId="{4F213982-125E-4A38-8143-3EF13ECA662A}" type="pres">
      <dgm:prSet presAssocID="{B9672DE3-BA4A-4823-A94E-3F2DC7DE6436}" presName="sibTrans" presStyleCnt="0"/>
      <dgm:spPr/>
    </dgm:pt>
    <dgm:pt modelId="{A75C9522-C962-439D-8496-B6D250FBEAF3}" type="pres">
      <dgm:prSet presAssocID="{E726FCC8-198D-4ABD-856D-2883D303C795}" presName="node" presStyleLbl="node1" presStyleIdx="5" presStyleCnt="9">
        <dgm:presLayoutVars>
          <dgm:bulletEnabled val="1"/>
        </dgm:presLayoutVars>
      </dgm:prSet>
      <dgm:spPr/>
    </dgm:pt>
    <dgm:pt modelId="{BEDEAD54-ECF6-4AE3-BCE2-44FE1348CF84}" type="pres">
      <dgm:prSet presAssocID="{0A3A2461-AC44-4D82-BC32-98608653DB15}" presName="sibTrans" presStyleCnt="0"/>
      <dgm:spPr/>
    </dgm:pt>
    <dgm:pt modelId="{4169E43E-ECA2-4799-9687-2D2F0047E199}" type="pres">
      <dgm:prSet presAssocID="{93AB942D-9A92-4E33-ADF1-49B45E84414A}" presName="node" presStyleLbl="node1" presStyleIdx="6" presStyleCnt="9">
        <dgm:presLayoutVars>
          <dgm:bulletEnabled val="1"/>
        </dgm:presLayoutVars>
      </dgm:prSet>
      <dgm:spPr/>
    </dgm:pt>
    <dgm:pt modelId="{B333D930-88CA-4D0A-A0C5-907D8FC0B821}" type="pres">
      <dgm:prSet presAssocID="{45C46E03-EB5E-4287-B8F8-FC10E22C3261}" presName="sibTrans" presStyleCnt="0"/>
      <dgm:spPr/>
    </dgm:pt>
    <dgm:pt modelId="{EDA1BF23-4CED-4EAF-BEA9-B47333CBB7C4}" type="pres">
      <dgm:prSet presAssocID="{4559297B-E3FB-4286-8293-75FA0930326E}" presName="node" presStyleLbl="node1" presStyleIdx="7" presStyleCnt="9">
        <dgm:presLayoutVars>
          <dgm:bulletEnabled val="1"/>
        </dgm:presLayoutVars>
      </dgm:prSet>
      <dgm:spPr/>
    </dgm:pt>
    <dgm:pt modelId="{9D718B05-9C6D-441E-82C5-AE3C51497B17}" type="pres">
      <dgm:prSet presAssocID="{35E1B40F-B457-462D-87A1-22379FFA5516}" presName="sibTrans" presStyleCnt="0"/>
      <dgm:spPr/>
    </dgm:pt>
    <dgm:pt modelId="{FFD81DF3-C228-4410-A976-77E853A1FEAE}" type="pres">
      <dgm:prSet presAssocID="{EA4D7198-29BC-41F1-9DC5-A84FFAEE71BB}" presName="node" presStyleLbl="node1" presStyleIdx="8" presStyleCnt="9">
        <dgm:presLayoutVars>
          <dgm:bulletEnabled val="1"/>
        </dgm:presLayoutVars>
      </dgm:prSet>
      <dgm:spPr/>
    </dgm:pt>
  </dgm:ptLst>
  <dgm:cxnLst>
    <dgm:cxn modelId="{0D8CC104-1FDB-4C46-839C-DB5492BC1486}" srcId="{EEBCBCA3-F6AE-44B3-8D9E-BC5F0EB4FD7D}" destId="{E726FCC8-198D-4ABD-856D-2883D303C795}" srcOrd="5" destOrd="0" parTransId="{E991CB97-6A35-4120-AB9E-4F6EC5BBA01D}" sibTransId="{0A3A2461-AC44-4D82-BC32-98608653DB15}"/>
    <dgm:cxn modelId="{5D190008-A94F-415E-8DFB-EEC324FE5533}" srcId="{EEBCBCA3-F6AE-44B3-8D9E-BC5F0EB4FD7D}" destId="{93AB942D-9A92-4E33-ADF1-49B45E84414A}" srcOrd="6" destOrd="0" parTransId="{AC830945-25AD-4314-9FFB-40C1CE6202B2}" sibTransId="{45C46E03-EB5E-4287-B8F8-FC10E22C3261}"/>
    <dgm:cxn modelId="{FEDF3508-E2CE-42A4-8A16-56B8D0588C1C}" srcId="{EEBCBCA3-F6AE-44B3-8D9E-BC5F0EB4FD7D}" destId="{EA4D7198-29BC-41F1-9DC5-A84FFAEE71BB}" srcOrd="8" destOrd="0" parTransId="{54EF9111-2B3D-4C91-B1A6-BD313E34149F}" sibTransId="{0C47F01A-739B-49B7-9585-23BD661008DA}"/>
    <dgm:cxn modelId="{C1FFBB21-14FE-494D-93DA-CCC8B5D2B42E}" type="presOf" srcId="{EA4D7198-29BC-41F1-9DC5-A84FFAEE71BB}" destId="{FFD81DF3-C228-4410-A976-77E853A1FEAE}" srcOrd="0" destOrd="0" presId="urn:microsoft.com/office/officeart/2005/8/layout/default"/>
    <dgm:cxn modelId="{82D0E523-F92D-4091-8BF7-CE8594FE5906}" type="presOf" srcId="{A6D9CBAD-1CE4-4A13-856D-40CCDE518E25}" destId="{2131C058-6F28-45E2-90C3-BE06C5EB12D1}" srcOrd="0" destOrd="0" presId="urn:microsoft.com/office/officeart/2005/8/layout/default"/>
    <dgm:cxn modelId="{64338532-3030-48F7-BD08-8908A87F50B6}" type="presOf" srcId="{4559297B-E3FB-4286-8293-75FA0930326E}" destId="{EDA1BF23-4CED-4EAF-BEA9-B47333CBB7C4}" srcOrd="0" destOrd="0" presId="urn:microsoft.com/office/officeart/2005/8/layout/default"/>
    <dgm:cxn modelId="{7854DB7D-5F71-49D1-BE37-6FDDE73A1811}" type="presOf" srcId="{E726FCC8-198D-4ABD-856D-2883D303C795}" destId="{A75C9522-C962-439D-8496-B6D250FBEAF3}" srcOrd="0" destOrd="0" presId="urn:microsoft.com/office/officeart/2005/8/layout/default"/>
    <dgm:cxn modelId="{B64EF281-6BBA-4A5C-A4EF-F2B5CC050D5E}" type="presOf" srcId="{8936C05C-6213-460E-8B1A-7C5A80DCECE2}" destId="{79E856B6-882C-4DAF-8A81-720BF245BC07}" srcOrd="0" destOrd="0" presId="urn:microsoft.com/office/officeart/2005/8/layout/default"/>
    <dgm:cxn modelId="{6F3EFC83-8CD7-4047-9086-B93D9EFEDFEC}" srcId="{EEBCBCA3-F6AE-44B3-8D9E-BC5F0EB4FD7D}" destId="{0DBAF91E-B29D-4FEE-898A-EECDB21BDC55}" srcOrd="2" destOrd="0" parTransId="{0C051D09-2F44-4172-BB80-172CE37C1C22}" sibTransId="{B37B16E1-377D-4683-A3D6-C4C321C48E47}"/>
    <dgm:cxn modelId="{268D428C-8854-400E-B08F-F048F8F222D7}" type="presOf" srcId="{EEBCBCA3-F6AE-44B3-8D9E-BC5F0EB4FD7D}" destId="{08EF742E-0A2E-437B-A30A-DA9622B11B1F}" srcOrd="0" destOrd="0" presId="urn:microsoft.com/office/officeart/2005/8/layout/default"/>
    <dgm:cxn modelId="{A7E27093-E93D-48B7-9939-AFEFABB07542}" type="presOf" srcId="{A227DEC2-B429-467F-AC72-7E3852649A96}" destId="{B7FCA463-9C0B-4DAE-99E3-A37EA7CEBBC2}" srcOrd="0" destOrd="0" presId="urn:microsoft.com/office/officeart/2005/8/layout/default"/>
    <dgm:cxn modelId="{81D32499-809C-432E-8AF1-9E76A273B472}" srcId="{EEBCBCA3-F6AE-44B3-8D9E-BC5F0EB4FD7D}" destId="{A6D9CBAD-1CE4-4A13-856D-40CCDE518E25}" srcOrd="0" destOrd="0" parTransId="{1642EB1F-4802-4F08-A3A2-1F9F136C107D}" sibTransId="{64F20C2E-F99F-4085-9EAB-0DAD17584F76}"/>
    <dgm:cxn modelId="{C87D06A9-0957-43F7-BF43-D75073A602FC}" srcId="{EEBCBCA3-F6AE-44B3-8D9E-BC5F0EB4FD7D}" destId="{4559297B-E3FB-4286-8293-75FA0930326E}" srcOrd="7" destOrd="0" parTransId="{DA15B5BA-9963-4B3E-A312-E598F45BE5B4}" sibTransId="{35E1B40F-B457-462D-87A1-22379FFA5516}"/>
    <dgm:cxn modelId="{C73B64AE-1025-4425-8204-772986E44777}" type="presOf" srcId="{93AB942D-9A92-4E33-ADF1-49B45E84414A}" destId="{4169E43E-ECA2-4799-9687-2D2F0047E199}" srcOrd="0" destOrd="0" presId="urn:microsoft.com/office/officeart/2005/8/layout/default"/>
    <dgm:cxn modelId="{133EECD1-EDEF-4250-8661-D0860CE323BF}" type="presOf" srcId="{0DBAF91E-B29D-4FEE-898A-EECDB21BDC55}" destId="{F606F2D5-07D0-4524-AB80-79C08E07864D}" srcOrd="0" destOrd="0" presId="urn:microsoft.com/office/officeart/2005/8/layout/default"/>
    <dgm:cxn modelId="{E0FC93E2-135C-4F7C-B93D-A2DB26DEEABA}" srcId="{EEBCBCA3-F6AE-44B3-8D9E-BC5F0EB4FD7D}" destId="{7E1CA7D1-577C-4391-AB0C-86FF62021AF8}" srcOrd="1" destOrd="0" parTransId="{BC2CDE1D-70C3-4448-B81E-DE214585E8FD}" sibTransId="{4ECEB6A2-C7C7-4FC0-B89D-C5FF76DCF3C4}"/>
    <dgm:cxn modelId="{76C0EBE7-DA2D-415F-8296-F1F7BB7F49FE}" srcId="{EEBCBCA3-F6AE-44B3-8D9E-BC5F0EB4FD7D}" destId="{A227DEC2-B429-467F-AC72-7E3852649A96}" srcOrd="3" destOrd="0" parTransId="{B4126E1F-5535-4397-BA06-8851994DC5D4}" sibTransId="{38DDD268-1E62-4C85-8A7C-C361B03B2714}"/>
    <dgm:cxn modelId="{B35BF8F3-2D0E-432E-9419-0F91750C68AF}" srcId="{EEBCBCA3-F6AE-44B3-8D9E-BC5F0EB4FD7D}" destId="{8936C05C-6213-460E-8B1A-7C5A80DCECE2}" srcOrd="4" destOrd="0" parTransId="{29A5996C-054C-45AD-AE0C-BD70BF365B61}" sibTransId="{B9672DE3-BA4A-4823-A94E-3F2DC7DE6436}"/>
    <dgm:cxn modelId="{EBE3A7FA-E1DA-4C5A-86AD-A6E46AB89E62}" type="presOf" srcId="{7E1CA7D1-577C-4391-AB0C-86FF62021AF8}" destId="{E121F1BE-B71C-4001-AE17-4A259B6327D1}" srcOrd="0" destOrd="0" presId="urn:microsoft.com/office/officeart/2005/8/layout/default"/>
    <dgm:cxn modelId="{0E738BCB-4E93-4061-BBFB-2D7028B8AE3B}" type="presParOf" srcId="{08EF742E-0A2E-437B-A30A-DA9622B11B1F}" destId="{2131C058-6F28-45E2-90C3-BE06C5EB12D1}" srcOrd="0" destOrd="0" presId="urn:microsoft.com/office/officeart/2005/8/layout/default"/>
    <dgm:cxn modelId="{9704D4E7-1740-4C19-BA0F-2D38C1A43555}" type="presParOf" srcId="{08EF742E-0A2E-437B-A30A-DA9622B11B1F}" destId="{02C6A92D-9834-420C-B513-1075D74AE608}" srcOrd="1" destOrd="0" presId="urn:microsoft.com/office/officeart/2005/8/layout/default"/>
    <dgm:cxn modelId="{EEFA294C-286B-496C-B436-B591568D536B}" type="presParOf" srcId="{08EF742E-0A2E-437B-A30A-DA9622B11B1F}" destId="{E121F1BE-B71C-4001-AE17-4A259B6327D1}" srcOrd="2" destOrd="0" presId="urn:microsoft.com/office/officeart/2005/8/layout/default"/>
    <dgm:cxn modelId="{43BD5930-5192-470C-8C96-2B6E69187498}" type="presParOf" srcId="{08EF742E-0A2E-437B-A30A-DA9622B11B1F}" destId="{21D01245-93E4-44BC-9DE6-0A898944EC6F}" srcOrd="3" destOrd="0" presId="urn:microsoft.com/office/officeart/2005/8/layout/default"/>
    <dgm:cxn modelId="{C1E6C599-A954-4C70-8CE2-7ABAA0903726}" type="presParOf" srcId="{08EF742E-0A2E-437B-A30A-DA9622B11B1F}" destId="{F606F2D5-07D0-4524-AB80-79C08E07864D}" srcOrd="4" destOrd="0" presId="urn:microsoft.com/office/officeart/2005/8/layout/default"/>
    <dgm:cxn modelId="{8E57EF17-7FE7-4C5E-8979-AA788098704F}" type="presParOf" srcId="{08EF742E-0A2E-437B-A30A-DA9622B11B1F}" destId="{95441C46-50BB-405A-A008-64FC0709A7CE}" srcOrd="5" destOrd="0" presId="urn:microsoft.com/office/officeart/2005/8/layout/default"/>
    <dgm:cxn modelId="{A50D718E-EB5B-4CF5-B41A-945AD9CE179A}" type="presParOf" srcId="{08EF742E-0A2E-437B-A30A-DA9622B11B1F}" destId="{B7FCA463-9C0B-4DAE-99E3-A37EA7CEBBC2}" srcOrd="6" destOrd="0" presId="urn:microsoft.com/office/officeart/2005/8/layout/default"/>
    <dgm:cxn modelId="{55316202-CC0A-426D-8E1C-22357423357B}" type="presParOf" srcId="{08EF742E-0A2E-437B-A30A-DA9622B11B1F}" destId="{E3591251-2C9A-4C44-B57C-B67BEFE8F43E}" srcOrd="7" destOrd="0" presId="urn:microsoft.com/office/officeart/2005/8/layout/default"/>
    <dgm:cxn modelId="{E0CAF94F-5B7A-4F61-8AB5-C591C934B817}" type="presParOf" srcId="{08EF742E-0A2E-437B-A30A-DA9622B11B1F}" destId="{79E856B6-882C-4DAF-8A81-720BF245BC07}" srcOrd="8" destOrd="0" presId="urn:microsoft.com/office/officeart/2005/8/layout/default"/>
    <dgm:cxn modelId="{B0ACA509-3C22-461C-97F3-F840575BD7E5}" type="presParOf" srcId="{08EF742E-0A2E-437B-A30A-DA9622B11B1F}" destId="{4F213982-125E-4A38-8143-3EF13ECA662A}" srcOrd="9" destOrd="0" presId="urn:microsoft.com/office/officeart/2005/8/layout/default"/>
    <dgm:cxn modelId="{2033C3A4-0DCA-4F9F-AA77-FF8844D9F2B4}" type="presParOf" srcId="{08EF742E-0A2E-437B-A30A-DA9622B11B1F}" destId="{A75C9522-C962-439D-8496-B6D250FBEAF3}" srcOrd="10" destOrd="0" presId="urn:microsoft.com/office/officeart/2005/8/layout/default"/>
    <dgm:cxn modelId="{735174E4-47E4-49E8-92B1-EFBB4F726D7C}" type="presParOf" srcId="{08EF742E-0A2E-437B-A30A-DA9622B11B1F}" destId="{BEDEAD54-ECF6-4AE3-BCE2-44FE1348CF84}" srcOrd="11" destOrd="0" presId="urn:microsoft.com/office/officeart/2005/8/layout/default"/>
    <dgm:cxn modelId="{BBF6E96A-99FB-4789-A295-C3DD584FCE33}" type="presParOf" srcId="{08EF742E-0A2E-437B-A30A-DA9622B11B1F}" destId="{4169E43E-ECA2-4799-9687-2D2F0047E199}" srcOrd="12" destOrd="0" presId="urn:microsoft.com/office/officeart/2005/8/layout/default"/>
    <dgm:cxn modelId="{4215C5AE-E608-4248-BDD8-9F67AC032CA0}" type="presParOf" srcId="{08EF742E-0A2E-437B-A30A-DA9622B11B1F}" destId="{B333D930-88CA-4D0A-A0C5-907D8FC0B821}" srcOrd="13" destOrd="0" presId="urn:microsoft.com/office/officeart/2005/8/layout/default"/>
    <dgm:cxn modelId="{2E200B38-81A3-4B46-B50E-E0456E5EB106}" type="presParOf" srcId="{08EF742E-0A2E-437B-A30A-DA9622B11B1F}" destId="{EDA1BF23-4CED-4EAF-BEA9-B47333CBB7C4}" srcOrd="14" destOrd="0" presId="urn:microsoft.com/office/officeart/2005/8/layout/default"/>
    <dgm:cxn modelId="{FC6E22BB-A55E-48AE-9736-55B0F2B30EF4}" type="presParOf" srcId="{08EF742E-0A2E-437B-A30A-DA9622B11B1F}" destId="{9D718B05-9C6D-441E-82C5-AE3C51497B17}" srcOrd="15" destOrd="0" presId="urn:microsoft.com/office/officeart/2005/8/layout/default"/>
    <dgm:cxn modelId="{30F224AF-42B7-41A7-A057-9D765CC99905}" type="presParOf" srcId="{08EF742E-0A2E-437B-A30A-DA9622B11B1F}" destId="{FFD81DF3-C228-4410-A976-77E853A1FEA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BCBCA3-F6AE-44B3-8D9E-BC5F0EB4FD7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A6D9CBAD-1CE4-4A13-856D-40CCDE518E25}">
      <dgm:prSet phldrT="[Text]"/>
      <dgm:spPr/>
      <dgm:t>
        <a:bodyPr/>
        <a:lstStyle/>
        <a:p>
          <a:r>
            <a:rPr lang="en-GB" dirty="0"/>
            <a:t>Who you are: Employer’s identity and contact details</a:t>
          </a:r>
        </a:p>
      </dgm:t>
    </dgm:pt>
    <dgm:pt modelId="{1642EB1F-4802-4F08-A3A2-1F9F136C107D}" type="parTrans" cxnId="{81D32499-809C-432E-8AF1-9E76A273B472}">
      <dgm:prSet/>
      <dgm:spPr/>
      <dgm:t>
        <a:bodyPr/>
        <a:lstStyle/>
        <a:p>
          <a:endParaRPr lang="en-GB"/>
        </a:p>
      </dgm:t>
    </dgm:pt>
    <dgm:pt modelId="{64F20C2E-F99F-4085-9EAB-0DAD17584F76}" type="sibTrans" cxnId="{81D32499-809C-432E-8AF1-9E76A273B472}">
      <dgm:prSet/>
      <dgm:spPr/>
      <dgm:t>
        <a:bodyPr/>
        <a:lstStyle/>
        <a:p>
          <a:endParaRPr lang="en-GB"/>
        </a:p>
      </dgm:t>
    </dgm:pt>
    <dgm:pt modelId="{7E1CA7D1-577C-4391-AB0C-86FF62021AF8}">
      <dgm:prSet phldrT="[Text]"/>
      <dgm:spPr/>
      <dgm:t>
        <a:bodyPr/>
        <a:lstStyle/>
        <a:p>
          <a:r>
            <a:rPr lang="en-GB" dirty="0"/>
            <a:t>How does the organisation protect your data</a:t>
          </a:r>
        </a:p>
      </dgm:t>
    </dgm:pt>
    <dgm:pt modelId="{BC2CDE1D-70C3-4448-B81E-DE214585E8FD}" type="parTrans" cxnId="{E0FC93E2-135C-4F7C-B93D-A2DB26DEEABA}">
      <dgm:prSet/>
      <dgm:spPr/>
      <dgm:t>
        <a:bodyPr/>
        <a:lstStyle/>
        <a:p>
          <a:endParaRPr lang="en-GB"/>
        </a:p>
      </dgm:t>
    </dgm:pt>
    <dgm:pt modelId="{4ECEB6A2-C7C7-4FC0-B89D-C5FF76DCF3C4}" type="sibTrans" cxnId="{E0FC93E2-135C-4F7C-B93D-A2DB26DEEABA}">
      <dgm:prSet/>
      <dgm:spPr/>
      <dgm:t>
        <a:bodyPr/>
        <a:lstStyle/>
        <a:p>
          <a:endParaRPr lang="en-GB"/>
        </a:p>
      </dgm:t>
    </dgm:pt>
    <dgm:pt modelId="{0DBAF91E-B29D-4FEE-898A-EECDB21BDC55}">
      <dgm:prSet phldrT="[Text]"/>
      <dgm:spPr/>
      <dgm:t>
        <a:bodyPr/>
        <a:lstStyle/>
        <a:p>
          <a:r>
            <a:rPr lang="en-GB" dirty="0"/>
            <a:t>Purposes for which data will be processed and legal basis for doing so</a:t>
          </a:r>
        </a:p>
      </dgm:t>
    </dgm:pt>
    <dgm:pt modelId="{0C051D09-2F44-4172-BB80-172CE37C1C22}" type="parTrans" cxnId="{6F3EFC83-8CD7-4047-9086-B93D9EFEDFEC}">
      <dgm:prSet/>
      <dgm:spPr/>
      <dgm:t>
        <a:bodyPr/>
        <a:lstStyle/>
        <a:p>
          <a:endParaRPr lang="en-GB"/>
        </a:p>
      </dgm:t>
    </dgm:pt>
    <dgm:pt modelId="{B37B16E1-377D-4683-A3D6-C4C321C48E47}" type="sibTrans" cxnId="{6F3EFC83-8CD7-4047-9086-B93D9EFEDFEC}">
      <dgm:prSet/>
      <dgm:spPr/>
      <dgm:t>
        <a:bodyPr/>
        <a:lstStyle/>
        <a:p>
          <a:endParaRPr lang="en-GB"/>
        </a:p>
      </dgm:t>
    </dgm:pt>
    <dgm:pt modelId="{A227DEC2-B429-467F-AC72-7E3852649A96}">
      <dgm:prSet phldrT="[Text]"/>
      <dgm:spPr/>
      <dgm:t>
        <a:bodyPr/>
        <a:lstStyle/>
        <a:p>
          <a:r>
            <a:rPr lang="en-GB" dirty="0"/>
            <a:t>What info the organisation collects; categories of personal data to be processed</a:t>
          </a:r>
        </a:p>
      </dgm:t>
    </dgm:pt>
    <dgm:pt modelId="{B4126E1F-5535-4397-BA06-8851994DC5D4}" type="parTrans" cxnId="{76C0EBE7-DA2D-415F-8296-F1F7BB7F49FE}">
      <dgm:prSet/>
      <dgm:spPr/>
      <dgm:t>
        <a:bodyPr/>
        <a:lstStyle/>
        <a:p>
          <a:endParaRPr lang="en-GB"/>
        </a:p>
      </dgm:t>
    </dgm:pt>
    <dgm:pt modelId="{38DDD268-1E62-4C85-8A7C-C361B03B2714}" type="sibTrans" cxnId="{76C0EBE7-DA2D-415F-8296-F1F7BB7F49FE}">
      <dgm:prSet/>
      <dgm:spPr/>
      <dgm:t>
        <a:bodyPr/>
        <a:lstStyle/>
        <a:p>
          <a:endParaRPr lang="en-GB"/>
        </a:p>
      </dgm:t>
    </dgm:pt>
    <dgm:pt modelId="{8936C05C-6213-460E-8B1A-7C5A80DCECE2}">
      <dgm:prSet phldrT="[Text]"/>
      <dgm:spPr/>
      <dgm:t>
        <a:bodyPr/>
        <a:lstStyle/>
        <a:p>
          <a:r>
            <a:rPr lang="en-GB" dirty="0"/>
            <a:t>Who has access to data and who it will be shared with</a:t>
          </a:r>
        </a:p>
      </dgm:t>
    </dgm:pt>
    <dgm:pt modelId="{29A5996C-054C-45AD-AE0C-BD70BF365B61}" type="parTrans" cxnId="{B35BF8F3-2D0E-432E-9419-0F91750C68AF}">
      <dgm:prSet/>
      <dgm:spPr/>
      <dgm:t>
        <a:bodyPr/>
        <a:lstStyle/>
        <a:p>
          <a:endParaRPr lang="en-GB"/>
        </a:p>
      </dgm:t>
    </dgm:pt>
    <dgm:pt modelId="{B9672DE3-BA4A-4823-A94E-3F2DC7DE6436}" type="sibTrans" cxnId="{B35BF8F3-2D0E-432E-9419-0F91750C68AF}">
      <dgm:prSet/>
      <dgm:spPr/>
      <dgm:t>
        <a:bodyPr/>
        <a:lstStyle/>
        <a:p>
          <a:endParaRPr lang="en-GB"/>
        </a:p>
      </dgm:t>
    </dgm:pt>
    <dgm:pt modelId="{E726FCC8-198D-4ABD-856D-2883D303C795}">
      <dgm:prSet/>
      <dgm:spPr/>
      <dgm:t>
        <a:bodyPr/>
        <a:lstStyle/>
        <a:p>
          <a:r>
            <a:rPr lang="en-GB" dirty="0"/>
            <a:t>Any transfers beyond EEA</a:t>
          </a:r>
        </a:p>
      </dgm:t>
    </dgm:pt>
    <dgm:pt modelId="{E991CB97-6A35-4120-AB9E-4F6EC5BBA01D}" type="parTrans" cxnId="{0D8CC104-1FDB-4C46-839C-DB5492BC1486}">
      <dgm:prSet/>
      <dgm:spPr/>
      <dgm:t>
        <a:bodyPr/>
        <a:lstStyle/>
        <a:p>
          <a:endParaRPr lang="en-GB"/>
        </a:p>
      </dgm:t>
    </dgm:pt>
    <dgm:pt modelId="{0A3A2461-AC44-4D82-BC32-98608653DB15}" type="sibTrans" cxnId="{0D8CC104-1FDB-4C46-839C-DB5492BC1486}">
      <dgm:prSet/>
      <dgm:spPr/>
      <dgm:t>
        <a:bodyPr/>
        <a:lstStyle/>
        <a:p>
          <a:endParaRPr lang="en-GB"/>
        </a:p>
      </dgm:t>
    </dgm:pt>
    <dgm:pt modelId="{93AB942D-9A92-4E33-ADF1-49B45E84414A}">
      <dgm:prSet/>
      <dgm:spPr/>
      <dgm:t>
        <a:bodyPr/>
        <a:lstStyle/>
        <a:p>
          <a:r>
            <a:rPr lang="en-GB" dirty="0"/>
            <a:t>Period of storage of data (or criteria used to determine)</a:t>
          </a:r>
        </a:p>
      </dgm:t>
    </dgm:pt>
    <dgm:pt modelId="{AC830945-25AD-4314-9FFB-40C1CE6202B2}" type="parTrans" cxnId="{5D190008-A94F-415E-8DFB-EEC324FE5533}">
      <dgm:prSet/>
      <dgm:spPr/>
      <dgm:t>
        <a:bodyPr/>
        <a:lstStyle/>
        <a:p>
          <a:endParaRPr lang="en-GB"/>
        </a:p>
      </dgm:t>
    </dgm:pt>
    <dgm:pt modelId="{45C46E03-EB5E-4287-B8F8-FC10E22C3261}" type="sibTrans" cxnId="{5D190008-A94F-415E-8DFB-EEC324FE5533}">
      <dgm:prSet/>
      <dgm:spPr/>
      <dgm:t>
        <a:bodyPr/>
        <a:lstStyle/>
        <a:p>
          <a:endParaRPr lang="en-GB"/>
        </a:p>
      </dgm:t>
    </dgm:pt>
    <dgm:pt modelId="{4559297B-E3FB-4286-8293-75FA0930326E}">
      <dgm:prSet/>
      <dgm:spPr/>
      <dgm:t>
        <a:bodyPr/>
        <a:lstStyle/>
        <a:p>
          <a:r>
            <a:rPr lang="en-GB" dirty="0"/>
            <a:t>Rights of data subjects (including to complain)</a:t>
          </a:r>
        </a:p>
      </dgm:t>
    </dgm:pt>
    <dgm:pt modelId="{DA15B5BA-9963-4B3E-A312-E598F45BE5B4}" type="parTrans" cxnId="{C87D06A9-0957-43F7-BF43-D75073A602FC}">
      <dgm:prSet/>
      <dgm:spPr/>
      <dgm:t>
        <a:bodyPr/>
        <a:lstStyle/>
        <a:p>
          <a:endParaRPr lang="en-GB"/>
        </a:p>
      </dgm:t>
    </dgm:pt>
    <dgm:pt modelId="{35E1B40F-B457-462D-87A1-22379FFA5516}" type="sibTrans" cxnId="{C87D06A9-0957-43F7-BF43-D75073A602FC}">
      <dgm:prSet/>
      <dgm:spPr/>
      <dgm:t>
        <a:bodyPr/>
        <a:lstStyle/>
        <a:p>
          <a:endParaRPr lang="en-GB"/>
        </a:p>
      </dgm:t>
    </dgm:pt>
    <dgm:pt modelId="{EA4D7198-29BC-41F1-9DC5-A84FFAEE71BB}">
      <dgm:prSet/>
      <dgm:spPr/>
      <dgm:t>
        <a:bodyPr/>
        <a:lstStyle/>
        <a:p>
          <a:r>
            <a:rPr lang="en-GB" dirty="0"/>
            <a:t>Existence of automated decision-making</a:t>
          </a:r>
        </a:p>
      </dgm:t>
    </dgm:pt>
    <dgm:pt modelId="{54EF9111-2B3D-4C91-B1A6-BD313E34149F}" type="parTrans" cxnId="{FEDF3508-E2CE-42A4-8A16-56B8D0588C1C}">
      <dgm:prSet/>
      <dgm:spPr/>
      <dgm:t>
        <a:bodyPr/>
        <a:lstStyle/>
        <a:p>
          <a:endParaRPr lang="en-GB"/>
        </a:p>
      </dgm:t>
    </dgm:pt>
    <dgm:pt modelId="{0C47F01A-739B-49B7-9585-23BD661008DA}" type="sibTrans" cxnId="{FEDF3508-E2CE-42A4-8A16-56B8D0588C1C}">
      <dgm:prSet/>
      <dgm:spPr/>
      <dgm:t>
        <a:bodyPr/>
        <a:lstStyle/>
        <a:p>
          <a:endParaRPr lang="en-GB"/>
        </a:p>
      </dgm:t>
    </dgm:pt>
    <dgm:pt modelId="{08EF742E-0A2E-437B-A30A-DA9622B11B1F}" type="pres">
      <dgm:prSet presAssocID="{EEBCBCA3-F6AE-44B3-8D9E-BC5F0EB4FD7D}" presName="diagram" presStyleCnt="0">
        <dgm:presLayoutVars>
          <dgm:dir/>
          <dgm:resizeHandles val="exact"/>
        </dgm:presLayoutVars>
      </dgm:prSet>
      <dgm:spPr/>
    </dgm:pt>
    <dgm:pt modelId="{2131C058-6F28-45E2-90C3-BE06C5EB12D1}" type="pres">
      <dgm:prSet presAssocID="{A6D9CBAD-1CE4-4A13-856D-40CCDE518E25}" presName="node" presStyleLbl="node1" presStyleIdx="0" presStyleCnt="9" custLinFactNeighborX="-1718" custLinFactNeighborY="-3357">
        <dgm:presLayoutVars>
          <dgm:bulletEnabled val="1"/>
        </dgm:presLayoutVars>
      </dgm:prSet>
      <dgm:spPr/>
    </dgm:pt>
    <dgm:pt modelId="{02C6A92D-9834-420C-B513-1075D74AE608}" type="pres">
      <dgm:prSet presAssocID="{64F20C2E-F99F-4085-9EAB-0DAD17584F76}" presName="sibTrans" presStyleCnt="0"/>
      <dgm:spPr/>
    </dgm:pt>
    <dgm:pt modelId="{E121F1BE-B71C-4001-AE17-4A259B6327D1}" type="pres">
      <dgm:prSet presAssocID="{7E1CA7D1-577C-4391-AB0C-86FF62021AF8}" presName="node" presStyleLbl="node1" presStyleIdx="1" presStyleCnt="9">
        <dgm:presLayoutVars>
          <dgm:bulletEnabled val="1"/>
        </dgm:presLayoutVars>
      </dgm:prSet>
      <dgm:spPr/>
    </dgm:pt>
    <dgm:pt modelId="{21D01245-93E4-44BC-9DE6-0A898944EC6F}" type="pres">
      <dgm:prSet presAssocID="{4ECEB6A2-C7C7-4FC0-B89D-C5FF76DCF3C4}" presName="sibTrans" presStyleCnt="0"/>
      <dgm:spPr/>
    </dgm:pt>
    <dgm:pt modelId="{F606F2D5-07D0-4524-AB80-79C08E07864D}" type="pres">
      <dgm:prSet presAssocID="{0DBAF91E-B29D-4FEE-898A-EECDB21BDC55}" presName="node" presStyleLbl="node1" presStyleIdx="2" presStyleCnt="9">
        <dgm:presLayoutVars>
          <dgm:bulletEnabled val="1"/>
        </dgm:presLayoutVars>
      </dgm:prSet>
      <dgm:spPr/>
    </dgm:pt>
    <dgm:pt modelId="{95441C46-50BB-405A-A008-64FC0709A7CE}" type="pres">
      <dgm:prSet presAssocID="{B37B16E1-377D-4683-A3D6-C4C321C48E47}" presName="sibTrans" presStyleCnt="0"/>
      <dgm:spPr/>
    </dgm:pt>
    <dgm:pt modelId="{B7FCA463-9C0B-4DAE-99E3-A37EA7CEBBC2}" type="pres">
      <dgm:prSet presAssocID="{A227DEC2-B429-467F-AC72-7E3852649A96}" presName="node" presStyleLbl="node1" presStyleIdx="3" presStyleCnt="9">
        <dgm:presLayoutVars>
          <dgm:bulletEnabled val="1"/>
        </dgm:presLayoutVars>
      </dgm:prSet>
      <dgm:spPr/>
    </dgm:pt>
    <dgm:pt modelId="{E3591251-2C9A-4C44-B57C-B67BEFE8F43E}" type="pres">
      <dgm:prSet presAssocID="{38DDD268-1E62-4C85-8A7C-C361B03B2714}" presName="sibTrans" presStyleCnt="0"/>
      <dgm:spPr/>
    </dgm:pt>
    <dgm:pt modelId="{79E856B6-882C-4DAF-8A81-720BF245BC07}" type="pres">
      <dgm:prSet presAssocID="{8936C05C-6213-460E-8B1A-7C5A80DCECE2}" presName="node" presStyleLbl="node1" presStyleIdx="4" presStyleCnt="9">
        <dgm:presLayoutVars>
          <dgm:bulletEnabled val="1"/>
        </dgm:presLayoutVars>
      </dgm:prSet>
      <dgm:spPr/>
    </dgm:pt>
    <dgm:pt modelId="{4F213982-125E-4A38-8143-3EF13ECA662A}" type="pres">
      <dgm:prSet presAssocID="{B9672DE3-BA4A-4823-A94E-3F2DC7DE6436}" presName="sibTrans" presStyleCnt="0"/>
      <dgm:spPr/>
    </dgm:pt>
    <dgm:pt modelId="{A75C9522-C962-439D-8496-B6D250FBEAF3}" type="pres">
      <dgm:prSet presAssocID="{E726FCC8-198D-4ABD-856D-2883D303C795}" presName="node" presStyleLbl="node1" presStyleIdx="5" presStyleCnt="9">
        <dgm:presLayoutVars>
          <dgm:bulletEnabled val="1"/>
        </dgm:presLayoutVars>
      </dgm:prSet>
      <dgm:spPr/>
    </dgm:pt>
    <dgm:pt modelId="{BEDEAD54-ECF6-4AE3-BCE2-44FE1348CF84}" type="pres">
      <dgm:prSet presAssocID="{0A3A2461-AC44-4D82-BC32-98608653DB15}" presName="sibTrans" presStyleCnt="0"/>
      <dgm:spPr/>
    </dgm:pt>
    <dgm:pt modelId="{4169E43E-ECA2-4799-9687-2D2F0047E199}" type="pres">
      <dgm:prSet presAssocID="{93AB942D-9A92-4E33-ADF1-49B45E84414A}" presName="node" presStyleLbl="node1" presStyleIdx="6" presStyleCnt="9">
        <dgm:presLayoutVars>
          <dgm:bulletEnabled val="1"/>
        </dgm:presLayoutVars>
      </dgm:prSet>
      <dgm:spPr/>
    </dgm:pt>
    <dgm:pt modelId="{B333D930-88CA-4D0A-A0C5-907D8FC0B821}" type="pres">
      <dgm:prSet presAssocID="{45C46E03-EB5E-4287-B8F8-FC10E22C3261}" presName="sibTrans" presStyleCnt="0"/>
      <dgm:spPr/>
    </dgm:pt>
    <dgm:pt modelId="{EDA1BF23-4CED-4EAF-BEA9-B47333CBB7C4}" type="pres">
      <dgm:prSet presAssocID="{4559297B-E3FB-4286-8293-75FA0930326E}" presName="node" presStyleLbl="node1" presStyleIdx="7" presStyleCnt="9">
        <dgm:presLayoutVars>
          <dgm:bulletEnabled val="1"/>
        </dgm:presLayoutVars>
      </dgm:prSet>
      <dgm:spPr/>
    </dgm:pt>
    <dgm:pt modelId="{9D718B05-9C6D-441E-82C5-AE3C51497B17}" type="pres">
      <dgm:prSet presAssocID="{35E1B40F-B457-462D-87A1-22379FFA5516}" presName="sibTrans" presStyleCnt="0"/>
      <dgm:spPr/>
    </dgm:pt>
    <dgm:pt modelId="{FFD81DF3-C228-4410-A976-77E853A1FEAE}" type="pres">
      <dgm:prSet presAssocID="{EA4D7198-29BC-41F1-9DC5-A84FFAEE71BB}" presName="node" presStyleLbl="node1" presStyleIdx="8" presStyleCnt="9">
        <dgm:presLayoutVars>
          <dgm:bulletEnabled val="1"/>
        </dgm:presLayoutVars>
      </dgm:prSet>
      <dgm:spPr/>
    </dgm:pt>
  </dgm:ptLst>
  <dgm:cxnLst>
    <dgm:cxn modelId="{0D8CC104-1FDB-4C46-839C-DB5492BC1486}" srcId="{EEBCBCA3-F6AE-44B3-8D9E-BC5F0EB4FD7D}" destId="{E726FCC8-198D-4ABD-856D-2883D303C795}" srcOrd="5" destOrd="0" parTransId="{E991CB97-6A35-4120-AB9E-4F6EC5BBA01D}" sibTransId="{0A3A2461-AC44-4D82-BC32-98608653DB15}"/>
    <dgm:cxn modelId="{5D190008-A94F-415E-8DFB-EEC324FE5533}" srcId="{EEBCBCA3-F6AE-44B3-8D9E-BC5F0EB4FD7D}" destId="{93AB942D-9A92-4E33-ADF1-49B45E84414A}" srcOrd="6" destOrd="0" parTransId="{AC830945-25AD-4314-9FFB-40C1CE6202B2}" sibTransId="{45C46E03-EB5E-4287-B8F8-FC10E22C3261}"/>
    <dgm:cxn modelId="{FEDF3508-E2CE-42A4-8A16-56B8D0588C1C}" srcId="{EEBCBCA3-F6AE-44B3-8D9E-BC5F0EB4FD7D}" destId="{EA4D7198-29BC-41F1-9DC5-A84FFAEE71BB}" srcOrd="8" destOrd="0" parTransId="{54EF9111-2B3D-4C91-B1A6-BD313E34149F}" sibTransId="{0C47F01A-739B-49B7-9585-23BD661008DA}"/>
    <dgm:cxn modelId="{C1FFBB21-14FE-494D-93DA-CCC8B5D2B42E}" type="presOf" srcId="{EA4D7198-29BC-41F1-9DC5-A84FFAEE71BB}" destId="{FFD81DF3-C228-4410-A976-77E853A1FEAE}" srcOrd="0" destOrd="0" presId="urn:microsoft.com/office/officeart/2005/8/layout/default"/>
    <dgm:cxn modelId="{82D0E523-F92D-4091-8BF7-CE8594FE5906}" type="presOf" srcId="{A6D9CBAD-1CE4-4A13-856D-40CCDE518E25}" destId="{2131C058-6F28-45E2-90C3-BE06C5EB12D1}" srcOrd="0" destOrd="0" presId="urn:microsoft.com/office/officeart/2005/8/layout/default"/>
    <dgm:cxn modelId="{64338532-3030-48F7-BD08-8908A87F50B6}" type="presOf" srcId="{4559297B-E3FB-4286-8293-75FA0930326E}" destId="{EDA1BF23-4CED-4EAF-BEA9-B47333CBB7C4}" srcOrd="0" destOrd="0" presId="urn:microsoft.com/office/officeart/2005/8/layout/default"/>
    <dgm:cxn modelId="{7854DB7D-5F71-49D1-BE37-6FDDE73A1811}" type="presOf" srcId="{E726FCC8-198D-4ABD-856D-2883D303C795}" destId="{A75C9522-C962-439D-8496-B6D250FBEAF3}" srcOrd="0" destOrd="0" presId="urn:microsoft.com/office/officeart/2005/8/layout/default"/>
    <dgm:cxn modelId="{B64EF281-6BBA-4A5C-A4EF-F2B5CC050D5E}" type="presOf" srcId="{8936C05C-6213-460E-8B1A-7C5A80DCECE2}" destId="{79E856B6-882C-4DAF-8A81-720BF245BC07}" srcOrd="0" destOrd="0" presId="urn:microsoft.com/office/officeart/2005/8/layout/default"/>
    <dgm:cxn modelId="{6F3EFC83-8CD7-4047-9086-B93D9EFEDFEC}" srcId="{EEBCBCA3-F6AE-44B3-8D9E-BC5F0EB4FD7D}" destId="{0DBAF91E-B29D-4FEE-898A-EECDB21BDC55}" srcOrd="2" destOrd="0" parTransId="{0C051D09-2F44-4172-BB80-172CE37C1C22}" sibTransId="{B37B16E1-377D-4683-A3D6-C4C321C48E47}"/>
    <dgm:cxn modelId="{268D428C-8854-400E-B08F-F048F8F222D7}" type="presOf" srcId="{EEBCBCA3-F6AE-44B3-8D9E-BC5F0EB4FD7D}" destId="{08EF742E-0A2E-437B-A30A-DA9622B11B1F}" srcOrd="0" destOrd="0" presId="urn:microsoft.com/office/officeart/2005/8/layout/default"/>
    <dgm:cxn modelId="{A7E27093-E93D-48B7-9939-AFEFABB07542}" type="presOf" srcId="{A227DEC2-B429-467F-AC72-7E3852649A96}" destId="{B7FCA463-9C0B-4DAE-99E3-A37EA7CEBBC2}" srcOrd="0" destOrd="0" presId="urn:microsoft.com/office/officeart/2005/8/layout/default"/>
    <dgm:cxn modelId="{81D32499-809C-432E-8AF1-9E76A273B472}" srcId="{EEBCBCA3-F6AE-44B3-8D9E-BC5F0EB4FD7D}" destId="{A6D9CBAD-1CE4-4A13-856D-40CCDE518E25}" srcOrd="0" destOrd="0" parTransId="{1642EB1F-4802-4F08-A3A2-1F9F136C107D}" sibTransId="{64F20C2E-F99F-4085-9EAB-0DAD17584F76}"/>
    <dgm:cxn modelId="{C87D06A9-0957-43F7-BF43-D75073A602FC}" srcId="{EEBCBCA3-F6AE-44B3-8D9E-BC5F0EB4FD7D}" destId="{4559297B-E3FB-4286-8293-75FA0930326E}" srcOrd="7" destOrd="0" parTransId="{DA15B5BA-9963-4B3E-A312-E598F45BE5B4}" sibTransId="{35E1B40F-B457-462D-87A1-22379FFA5516}"/>
    <dgm:cxn modelId="{C73B64AE-1025-4425-8204-772986E44777}" type="presOf" srcId="{93AB942D-9A92-4E33-ADF1-49B45E84414A}" destId="{4169E43E-ECA2-4799-9687-2D2F0047E199}" srcOrd="0" destOrd="0" presId="urn:microsoft.com/office/officeart/2005/8/layout/default"/>
    <dgm:cxn modelId="{133EECD1-EDEF-4250-8661-D0860CE323BF}" type="presOf" srcId="{0DBAF91E-B29D-4FEE-898A-EECDB21BDC55}" destId="{F606F2D5-07D0-4524-AB80-79C08E07864D}" srcOrd="0" destOrd="0" presId="urn:microsoft.com/office/officeart/2005/8/layout/default"/>
    <dgm:cxn modelId="{E0FC93E2-135C-4F7C-B93D-A2DB26DEEABA}" srcId="{EEBCBCA3-F6AE-44B3-8D9E-BC5F0EB4FD7D}" destId="{7E1CA7D1-577C-4391-AB0C-86FF62021AF8}" srcOrd="1" destOrd="0" parTransId="{BC2CDE1D-70C3-4448-B81E-DE214585E8FD}" sibTransId="{4ECEB6A2-C7C7-4FC0-B89D-C5FF76DCF3C4}"/>
    <dgm:cxn modelId="{76C0EBE7-DA2D-415F-8296-F1F7BB7F49FE}" srcId="{EEBCBCA3-F6AE-44B3-8D9E-BC5F0EB4FD7D}" destId="{A227DEC2-B429-467F-AC72-7E3852649A96}" srcOrd="3" destOrd="0" parTransId="{B4126E1F-5535-4397-BA06-8851994DC5D4}" sibTransId="{38DDD268-1E62-4C85-8A7C-C361B03B2714}"/>
    <dgm:cxn modelId="{B35BF8F3-2D0E-432E-9419-0F91750C68AF}" srcId="{EEBCBCA3-F6AE-44B3-8D9E-BC5F0EB4FD7D}" destId="{8936C05C-6213-460E-8B1A-7C5A80DCECE2}" srcOrd="4" destOrd="0" parTransId="{29A5996C-054C-45AD-AE0C-BD70BF365B61}" sibTransId="{B9672DE3-BA4A-4823-A94E-3F2DC7DE6436}"/>
    <dgm:cxn modelId="{EBE3A7FA-E1DA-4C5A-86AD-A6E46AB89E62}" type="presOf" srcId="{7E1CA7D1-577C-4391-AB0C-86FF62021AF8}" destId="{E121F1BE-B71C-4001-AE17-4A259B6327D1}" srcOrd="0" destOrd="0" presId="urn:microsoft.com/office/officeart/2005/8/layout/default"/>
    <dgm:cxn modelId="{0E738BCB-4E93-4061-BBFB-2D7028B8AE3B}" type="presParOf" srcId="{08EF742E-0A2E-437B-A30A-DA9622B11B1F}" destId="{2131C058-6F28-45E2-90C3-BE06C5EB12D1}" srcOrd="0" destOrd="0" presId="urn:microsoft.com/office/officeart/2005/8/layout/default"/>
    <dgm:cxn modelId="{9704D4E7-1740-4C19-BA0F-2D38C1A43555}" type="presParOf" srcId="{08EF742E-0A2E-437B-A30A-DA9622B11B1F}" destId="{02C6A92D-9834-420C-B513-1075D74AE608}" srcOrd="1" destOrd="0" presId="urn:microsoft.com/office/officeart/2005/8/layout/default"/>
    <dgm:cxn modelId="{EEFA294C-286B-496C-B436-B591568D536B}" type="presParOf" srcId="{08EF742E-0A2E-437B-A30A-DA9622B11B1F}" destId="{E121F1BE-B71C-4001-AE17-4A259B6327D1}" srcOrd="2" destOrd="0" presId="urn:microsoft.com/office/officeart/2005/8/layout/default"/>
    <dgm:cxn modelId="{43BD5930-5192-470C-8C96-2B6E69187498}" type="presParOf" srcId="{08EF742E-0A2E-437B-A30A-DA9622B11B1F}" destId="{21D01245-93E4-44BC-9DE6-0A898944EC6F}" srcOrd="3" destOrd="0" presId="urn:microsoft.com/office/officeart/2005/8/layout/default"/>
    <dgm:cxn modelId="{C1E6C599-A954-4C70-8CE2-7ABAA0903726}" type="presParOf" srcId="{08EF742E-0A2E-437B-A30A-DA9622B11B1F}" destId="{F606F2D5-07D0-4524-AB80-79C08E07864D}" srcOrd="4" destOrd="0" presId="urn:microsoft.com/office/officeart/2005/8/layout/default"/>
    <dgm:cxn modelId="{8E57EF17-7FE7-4C5E-8979-AA788098704F}" type="presParOf" srcId="{08EF742E-0A2E-437B-A30A-DA9622B11B1F}" destId="{95441C46-50BB-405A-A008-64FC0709A7CE}" srcOrd="5" destOrd="0" presId="urn:microsoft.com/office/officeart/2005/8/layout/default"/>
    <dgm:cxn modelId="{A50D718E-EB5B-4CF5-B41A-945AD9CE179A}" type="presParOf" srcId="{08EF742E-0A2E-437B-A30A-DA9622B11B1F}" destId="{B7FCA463-9C0B-4DAE-99E3-A37EA7CEBBC2}" srcOrd="6" destOrd="0" presId="urn:microsoft.com/office/officeart/2005/8/layout/default"/>
    <dgm:cxn modelId="{55316202-CC0A-426D-8E1C-22357423357B}" type="presParOf" srcId="{08EF742E-0A2E-437B-A30A-DA9622B11B1F}" destId="{E3591251-2C9A-4C44-B57C-B67BEFE8F43E}" srcOrd="7" destOrd="0" presId="urn:microsoft.com/office/officeart/2005/8/layout/default"/>
    <dgm:cxn modelId="{E0CAF94F-5B7A-4F61-8AB5-C591C934B817}" type="presParOf" srcId="{08EF742E-0A2E-437B-A30A-DA9622B11B1F}" destId="{79E856B6-882C-4DAF-8A81-720BF245BC07}" srcOrd="8" destOrd="0" presId="urn:microsoft.com/office/officeart/2005/8/layout/default"/>
    <dgm:cxn modelId="{B0ACA509-3C22-461C-97F3-F840575BD7E5}" type="presParOf" srcId="{08EF742E-0A2E-437B-A30A-DA9622B11B1F}" destId="{4F213982-125E-4A38-8143-3EF13ECA662A}" srcOrd="9" destOrd="0" presId="urn:microsoft.com/office/officeart/2005/8/layout/default"/>
    <dgm:cxn modelId="{2033C3A4-0DCA-4F9F-AA77-FF8844D9F2B4}" type="presParOf" srcId="{08EF742E-0A2E-437B-A30A-DA9622B11B1F}" destId="{A75C9522-C962-439D-8496-B6D250FBEAF3}" srcOrd="10" destOrd="0" presId="urn:microsoft.com/office/officeart/2005/8/layout/default"/>
    <dgm:cxn modelId="{735174E4-47E4-49E8-92B1-EFBB4F726D7C}" type="presParOf" srcId="{08EF742E-0A2E-437B-A30A-DA9622B11B1F}" destId="{BEDEAD54-ECF6-4AE3-BCE2-44FE1348CF84}" srcOrd="11" destOrd="0" presId="urn:microsoft.com/office/officeart/2005/8/layout/default"/>
    <dgm:cxn modelId="{BBF6E96A-99FB-4789-A295-C3DD584FCE33}" type="presParOf" srcId="{08EF742E-0A2E-437B-A30A-DA9622B11B1F}" destId="{4169E43E-ECA2-4799-9687-2D2F0047E199}" srcOrd="12" destOrd="0" presId="urn:microsoft.com/office/officeart/2005/8/layout/default"/>
    <dgm:cxn modelId="{4215C5AE-E608-4248-BDD8-9F67AC032CA0}" type="presParOf" srcId="{08EF742E-0A2E-437B-A30A-DA9622B11B1F}" destId="{B333D930-88CA-4D0A-A0C5-907D8FC0B821}" srcOrd="13" destOrd="0" presId="urn:microsoft.com/office/officeart/2005/8/layout/default"/>
    <dgm:cxn modelId="{2E200B38-81A3-4B46-B50E-E0456E5EB106}" type="presParOf" srcId="{08EF742E-0A2E-437B-A30A-DA9622B11B1F}" destId="{EDA1BF23-4CED-4EAF-BEA9-B47333CBB7C4}" srcOrd="14" destOrd="0" presId="urn:microsoft.com/office/officeart/2005/8/layout/default"/>
    <dgm:cxn modelId="{FC6E22BB-A55E-48AE-9736-55B0F2B30EF4}" type="presParOf" srcId="{08EF742E-0A2E-437B-A30A-DA9622B11B1F}" destId="{9D718B05-9C6D-441E-82C5-AE3C51497B17}" srcOrd="15" destOrd="0" presId="urn:microsoft.com/office/officeart/2005/8/layout/default"/>
    <dgm:cxn modelId="{30F224AF-42B7-41A7-A057-9D765CC99905}" type="presParOf" srcId="{08EF742E-0A2E-437B-A30A-DA9622B11B1F}" destId="{FFD81DF3-C228-4410-A976-77E853A1FEA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01062A-2478-46AE-BC85-407B7C023EF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A5237C5E-D760-470B-8387-DF82C411ED0B}">
      <dgm:prSet phldrT="[Text]"/>
      <dgm:spPr/>
      <dgm:t>
        <a:bodyPr/>
        <a:lstStyle/>
        <a:p>
          <a:r>
            <a:rPr lang="en-GB" dirty="0"/>
            <a:t>Third party engagement</a:t>
          </a:r>
        </a:p>
      </dgm:t>
    </dgm:pt>
    <dgm:pt modelId="{FF1B51F9-1365-4D32-87EB-C50AAB21A186}" type="parTrans" cxnId="{1906B076-C739-4BBC-AEC9-7D104DC444AC}">
      <dgm:prSet/>
      <dgm:spPr/>
      <dgm:t>
        <a:bodyPr/>
        <a:lstStyle/>
        <a:p>
          <a:endParaRPr lang="en-GB"/>
        </a:p>
      </dgm:t>
    </dgm:pt>
    <dgm:pt modelId="{64888714-9F7B-4649-9967-671CA36E9A11}" type="sibTrans" cxnId="{1906B076-C739-4BBC-AEC9-7D104DC444AC}">
      <dgm:prSet/>
      <dgm:spPr/>
      <dgm:t>
        <a:bodyPr/>
        <a:lstStyle/>
        <a:p>
          <a:endParaRPr lang="en-GB"/>
        </a:p>
      </dgm:t>
    </dgm:pt>
    <dgm:pt modelId="{10816883-47E8-4010-AE49-9CF7659486AD}">
      <dgm:prSet phldrT="[Text]"/>
      <dgm:spPr/>
      <dgm:t>
        <a:bodyPr/>
        <a:lstStyle/>
        <a:p>
          <a:r>
            <a:rPr lang="en-GB" dirty="0"/>
            <a:t>identify third parties who process data for you</a:t>
          </a:r>
        </a:p>
      </dgm:t>
    </dgm:pt>
    <dgm:pt modelId="{5AEF96BE-AC44-4C29-8DCC-5410C18C2E95}" type="parTrans" cxnId="{510DC95A-916F-4DE6-B943-E5E28180F0DC}">
      <dgm:prSet/>
      <dgm:spPr/>
      <dgm:t>
        <a:bodyPr/>
        <a:lstStyle/>
        <a:p>
          <a:endParaRPr lang="en-GB"/>
        </a:p>
      </dgm:t>
    </dgm:pt>
    <dgm:pt modelId="{8BF5888F-EEE3-485F-A7C9-D50D16A40495}" type="sibTrans" cxnId="{510DC95A-916F-4DE6-B943-E5E28180F0DC}">
      <dgm:prSet/>
      <dgm:spPr/>
      <dgm:t>
        <a:bodyPr/>
        <a:lstStyle/>
        <a:p>
          <a:endParaRPr lang="en-GB"/>
        </a:p>
      </dgm:t>
    </dgm:pt>
    <dgm:pt modelId="{C6604CF2-5EB1-4267-AF61-ECA6AB7696A8}">
      <dgm:prSet phldrT="[Text]"/>
      <dgm:spPr/>
      <dgm:t>
        <a:bodyPr/>
        <a:lstStyle/>
        <a:p>
          <a:r>
            <a:rPr lang="en-GB" dirty="0"/>
            <a:t>existing third party agreement terms unlikely to be GDPR compliant; who will re-negotiate?</a:t>
          </a:r>
        </a:p>
      </dgm:t>
    </dgm:pt>
    <dgm:pt modelId="{28AB176B-BADB-428D-9155-58DCA9F41B17}" type="parTrans" cxnId="{BC52F215-6B94-4482-83C4-AC22828D3848}">
      <dgm:prSet/>
      <dgm:spPr/>
      <dgm:t>
        <a:bodyPr/>
        <a:lstStyle/>
        <a:p>
          <a:endParaRPr lang="en-GB"/>
        </a:p>
      </dgm:t>
    </dgm:pt>
    <dgm:pt modelId="{C594BC24-8DAB-48B5-80B8-0E6EFAD57FF1}" type="sibTrans" cxnId="{BC52F215-6B94-4482-83C4-AC22828D3848}">
      <dgm:prSet/>
      <dgm:spPr/>
      <dgm:t>
        <a:bodyPr/>
        <a:lstStyle/>
        <a:p>
          <a:endParaRPr lang="en-GB"/>
        </a:p>
      </dgm:t>
    </dgm:pt>
    <dgm:pt modelId="{9C80C463-6194-420F-A173-DA28BF410CB4}" type="pres">
      <dgm:prSet presAssocID="{F601062A-2478-46AE-BC85-407B7C023EF6}" presName="Name0" presStyleCnt="0">
        <dgm:presLayoutVars>
          <dgm:dir/>
          <dgm:animLvl val="lvl"/>
          <dgm:resizeHandles/>
        </dgm:presLayoutVars>
      </dgm:prSet>
      <dgm:spPr/>
    </dgm:pt>
    <dgm:pt modelId="{E22D9A20-323A-4766-A5E5-B09397F1A311}" type="pres">
      <dgm:prSet presAssocID="{A5237C5E-D760-470B-8387-DF82C411ED0B}" presName="linNode" presStyleCnt="0"/>
      <dgm:spPr/>
    </dgm:pt>
    <dgm:pt modelId="{9C0AAFDF-B49E-40D0-856C-8BA0EEDA994A}" type="pres">
      <dgm:prSet presAssocID="{A5237C5E-D760-470B-8387-DF82C411ED0B}" presName="parentShp" presStyleLbl="node1" presStyleIdx="0" presStyleCnt="1">
        <dgm:presLayoutVars>
          <dgm:bulletEnabled val="1"/>
        </dgm:presLayoutVars>
      </dgm:prSet>
      <dgm:spPr/>
    </dgm:pt>
    <dgm:pt modelId="{CCDC4674-A34F-422E-B053-4CAF6746E3B5}" type="pres">
      <dgm:prSet presAssocID="{A5237C5E-D760-470B-8387-DF82C411ED0B}" presName="childShp" presStyleLbl="bgAccFollowNode1" presStyleIdx="0" presStyleCnt="1">
        <dgm:presLayoutVars>
          <dgm:bulletEnabled val="1"/>
        </dgm:presLayoutVars>
      </dgm:prSet>
      <dgm:spPr/>
    </dgm:pt>
  </dgm:ptLst>
  <dgm:cxnLst>
    <dgm:cxn modelId="{BC52F215-6B94-4482-83C4-AC22828D3848}" srcId="{A5237C5E-D760-470B-8387-DF82C411ED0B}" destId="{C6604CF2-5EB1-4267-AF61-ECA6AB7696A8}" srcOrd="1" destOrd="0" parTransId="{28AB176B-BADB-428D-9155-58DCA9F41B17}" sibTransId="{C594BC24-8DAB-48B5-80B8-0E6EFAD57FF1}"/>
    <dgm:cxn modelId="{51DAF22C-1879-41A5-B40A-EDB42E003BCF}" type="presOf" srcId="{C6604CF2-5EB1-4267-AF61-ECA6AB7696A8}" destId="{CCDC4674-A34F-422E-B053-4CAF6746E3B5}" srcOrd="0" destOrd="1" presId="urn:microsoft.com/office/officeart/2005/8/layout/vList6"/>
    <dgm:cxn modelId="{1906B076-C739-4BBC-AEC9-7D104DC444AC}" srcId="{F601062A-2478-46AE-BC85-407B7C023EF6}" destId="{A5237C5E-D760-470B-8387-DF82C411ED0B}" srcOrd="0" destOrd="0" parTransId="{FF1B51F9-1365-4D32-87EB-C50AAB21A186}" sibTransId="{64888714-9F7B-4649-9967-671CA36E9A11}"/>
    <dgm:cxn modelId="{510DC95A-916F-4DE6-B943-E5E28180F0DC}" srcId="{A5237C5E-D760-470B-8387-DF82C411ED0B}" destId="{10816883-47E8-4010-AE49-9CF7659486AD}" srcOrd="0" destOrd="0" parTransId="{5AEF96BE-AC44-4C29-8DCC-5410C18C2E95}" sibTransId="{8BF5888F-EEE3-485F-A7C9-D50D16A40495}"/>
    <dgm:cxn modelId="{F0FA2293-FD2C-4F7F-B106-AAD2C2B95F4D}" type="presOf" srcId="{F601062A-2478-46AE-BC85-407B7C023EF6}" destId="{9C80C463-6194-420F-A173-DA28BF410CB4}" srcOrd="0" destOrd="0" presId="urn:microsoft.com/office/officeart/2005/8/layout/vList6"/>
    <dgm:cxn modelId="{29C4F8D7-563B-407D-A693-8F47ABE17A4A}" type="presOf" srcId="{A5237C5E-D760-470B-8387-DF82C411ED0B}" destId="{9C0AAFDF-B49E-40D0-856C-8BA0EEDA994A}" srcOrd="0" destOrd="0" presId="urn:microsoft.com/office/officeart/2005/8/layout/vList6"/>
    <dgm:cxn modelId="{946CC7EA-C2D4-445F-B205-13B7F1DBBB6C}" type="presOf" srcId="{10816883-47E8-4010-AE49-9CF7659486AD}" destId="{CCDC4674-A34F-422E-B053-4CAF6746E3B5}" srcOrd="0" destOrd="0" presId="urn:microsoft.com/office/officeart/2005/8/layout/vList6"/>
    <dgm:cxn modelId="{0CA74586-65FB-49D7-B29D-FB7EC719C96F}" type="presParOf" srcId="{9C80C463-6194-420F-A173-DA28BF410CB4}" destId="{E22D9A20-323A-4766-A5E5-B09397F1A311}" srcOrd="0" destOrd="0" presId="urn:microsoft.com/office/officeart/2005/8/layout/vList6"/>
    <dgm:cxn modelId="{50165241-542E-4889-BF26-DE96B00E73A4}" type="presParOf" srcId="{E22D9A20-323A-4766-A5E5-B09397F1A311}" destId="{9C0AAFDF-B49E-40D0-856C-8BA0EEDA994A}" srcOrd="0" destOrd="0" presId="urn:microsoft.com/office/officeart/2005/8/layout/vList6"/>
    <dgm:cxn modelId="{A028FE4E-98D3-471C-9BB5-9B966CF66A5B}" type="presParOf" srcId="{E22D9A20-323A-4766-A5E5-B09397F1A311}" destId="{CCDC4674-A34F-422E-B053-4CAF6746E3B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4A7087-1F01-4D1E-8B91-36F29502371F}" type="doc">
      <dgm:prSet loTypeId="urn:microsoft.com/office/officeart/2005/8/layout/matrix2" loCatId="matrix" qsTypeId="urn:microsoft.com/office/officeart/2005/8/quickstyle/simple4" qsCatId="simple" csTypeId="urn:microsoft.com/office/officeart/2005/8/colors/accent5_3" csCatId="accent5" phldr="1"/>
      <dgm:spPr/>
      <dgm:t>
        <a:bodyPr/>
        <a:lstStyle/>
        <a:p>
          <a:endParaRPr lang="en-US"/>
        </a:p>
      </dgm:t>
    </dgm:pt>
    <dgm:pt modelId="{A6C537CA-2357-49EE-81F1-D778CD811A38}">
      <dgm:prSet/>
      <dgm:spPr/>
      <dgm:t>
        <a:bodyPr/>
        <a:lstStyle/>
        <a:p>
          <a:r>
            <a:rPr lang="en-GB" dirty="0"/>
            <a:t>New and enhanced individual rights</a:t>
          </a:r>
          <a:endParaRPr lang="en-US" dirty="0"/>
        </a:p>
      </dgm:t>
    </dgm:pt>
    <dgm:pt modelId="{828D6D8D-280C-4004-A515-1D1F7C395D8B}" type="parTrans" cxnId="{3F1744CF-7FF5-4FA6-AF55-8F5C503E9A3E}">
      <dgm:prSet/>
      <dgm:spPr/>
      <dgm:t>
        <a:bodyPr/>
        <a:lstStyle/>
        <a:p>
          <a:endParaRPr lang="en-US"/>
        </a:p>
      </dgm:t>
    </dgm:pt>
    <dgm:pt modelId="{494616D3-1167-4AF7-84A2-BD42A6561E14}" type="sibTrans" cxnId="{3F1744CF-7FF5-4FA6-AF55-8F5C503E9A3E}">
      <dgm:prSet/>
      <dgm:spPr/>
      <dgm:t>
        <a:bodyPr/>
        <a:lstStyle/>
        <a:p>
          <a:endParaRPr lang="en-US"/>
        </a:p>
      </dgm:t>
    </dgm:pt>
    <dgm:pt modelId="{52341191-977F-431D-8705-EE7984EC7CB8}">
      <dgm:prSet/>
      <dgm:spPr/>
      <dgm:t>
        <a:bodyPr/>
        <a:lstStyle/>
        <a:p>
          <a:r>
            <a:rPr lang="en-GB" dirty="0"/>
            <a:t>Stricter rules on basis for processing</a:t>
          </a:r>
          <a:endParaRPr lang="en-US" dirty="0"/>
        </a:p>
      </dgm:t>
    </dgm:pt>
    <dgm:pt modelId="{D0FDCB1E-DB6D-4C19-A66F-FAD3BE13EC23}" type="parTrans" cxnId="{41726EED-AB0D-488B-8312-F68F03064480}">
      <dgm:prSet/>
      <dgm:spPr/>
      <dgm:t>
        <a:bodyPr/>
        <a:lstStyle/>
        <a:p>
          <a:endParaRPr lang="en-US"/>
        </a:p>
      </dgm:t>
    </dgm:pt>
    <dgm:pt modelId="{476C650A-9D43-44E6-BB13-6AEF7A201F73}" type="sibTrans" cxnId="{41726EED-AB0D-488B-8312-F68F03064480}">
      <dgm:prSet/>
      <dgm:spPr/>
      <dgm:t>
        <a:bodyPr/>
        <a:lstStyle/>
        <a:p>
          <a:endParaRPr lang="en-US"/>
        </a:p>
      </dgm:t>
    </dgm:pt>
    <dgm:pt modelId="{327D53E4-E1C5-4935-B40D-734285F88C08}">
      <dgm:prSet/>
      <dgm:spPr/>
      <dgm:t>
        <a:bodyPr/>
        <a:lstStyle/>
        <a:p>
          <a:r>
            <a:rPr lang="en-GB" dirty="0"/>
            <a:t>Increased </a:t>
          </a:r>
          <a:r>
            <a:rPr lang="en-GB" dirty="0" err="1"/>
            <a:t>accountabilitiy</a:t>
          </a:r>
          <a:endParaRPr lang="en-US" dirty="0"/>
        </a:p>
      </dgm:t>
    </dgm:pt>
    <dgm:pt modelId="{4E8DD111-6237-4A7A-B78D-246BD3CFA242}" type="parTrans" cxnId="{1AE95CC8-C3A1-4768-807D-0F96FE0F2DF1}">
      <dgm:prSet/>
      <dgm:spPr/>
      <dgm:t>
        <a:bodyPr/>
        <a:lstStyle/>
        <a:p>
          <a:endParaRPr lang="en-US"/>
        </a:p>
      </dgm:t>
    </dgm:pt>
    <dgm:pt modelId="{5DBD6083-158D-4C0A-9C13-89F22B84CBA8}" type="sibTrans" cxnId="{1AE95CC8-C3A1-4768-807D-0F96FE0F2DF1}">
      <dgm:prSet/>
      <dgm:spPr/>
      <dgm:t>
        <a:bodyPr/>
        <a:lstStyle/>
        <a:p>
          <a:endParaRPr lang="en-US"/>
        </a:p>
      </dgm:t>
    </dgm:pt>
    <dgm:pt modelId="{A9E07A9D-2904-4DF3-8C3E-CAB104AA77D5}">
      <dgm:prSet/>
      <dgm:spPr/>
      <dgm:t>
        <a:bodyPr/>
        <a:lstStyle/>
        <a:p>
          <a:r>
            <a:rPr lang="en-GB" dirty="0"/>
            <a:t>Significantly higher penalties</a:t>
          </a:r>
          <a:endParaRPr lang="en-US" dirty="0"/>
        </a:p>
      </dgm:t>
    </dgm:pt>
    <dgm:pt modelId="{BE3FCFC4-F5C7-4C0A-8CBE-E1F16A4A9917}" type="parTrans" cxnId="{21063D3F-2C77-44CC-B71E-762DC69D4E17}">
      <dgm:prSet/>
      <dgm:spPr/>
      <dgm:t>
        <a:bodyPr/>
        <a:lstStyle/>
        <a:p>
          <a:endParaRPr lang="en-US"/>
        </a:p>
      </dgm:t>
    </dgm:pt>
    <dgm:pt modelId="{B2D921FE-C6DD-4F21-8B31-50462835A81E}" type="sibTrans" cxnId="{21063D3F-2C77-44CC-B71E-762DC69D4E17}">
      <dgm:prSet/>
      <dgm:spPr/>
      <dgm:t>
        <a:bodyPr/>
        <a:lstStyle/>
        <a:p>
          <a:endParaRPr lang="en-US"/>
        </a:p>
      </dgm:t>
    </dgm:pt>
    <dgm:pt modelId="{7149A8D6-9D3F-4F13-860E-F9D20EBDEA28}" type="pres">
      <dgm:prSet presAssocID="{F24A7087-1F01-4D1E-8B91-36F29502371F}" presName="matrix" presStyleCnt="0">
        <dgm:presLayoutVars>
          <dgm:chMax val="1"/>
          <dgm:dir/>
          <dgm:resizeHandles val="exact"/>
        </dgm:presLayoutVars>
      </dgm:prSet>
      <dgm:spPr/>
    </dgm:pt>
    <dgm:pt modelId="{BF51BA10-63F1-4259-AC17-5504605117EA}" type="pres">
      <dgm:prSet presAssocID="{F24A7087-1F01-4D1E-8B91-36F29502371F}" presName="axisShape" presStyleLbl="bgShp" presStyleIdx="0" presStyleCnt="1"/>
      <dgm:spPr/>
    </dgm:pt>
    <dgm:pt modelId="{2C1628ED-311D-4073-A11F-BB84E64070A3}" type="pres">
      <dgm:prSet presAssocID="{F24A7087-1F01-4D1E-8B91-36F29502371F}" presName="rect1" presStyleLbl="node1" presStyleIdx="0" presStyleCnt="4">
        <dgm:presLayoutVars>
          <dgm:chMax val="0"/>
          <dgm:chPref val="0"/>
          <dgm:bulletEnabled val="1"/>
        </dgm:presLayoutVars>
      </dgm:prSet>
      <dgm:spPr/>
    </dgm:pt>
    <dgm:pt modelId="{D0671DA7-2C5D-41B1-B5C7-652BB3DE7B35}" type="pres">
      <dgm:prSet presAssocID="{F24A7087-1F01-4D1E-8B91-36F29502371F}" presName="rect2" presStyleLbl="node1" presStyleIdx="1" presStyleCnt="4">
        <dgm:presLayoutVars>
          <dgm:chMax val="0"/>
          <dgm:chPref val="0"/>
          <dgm:bulletEnabled val="1"/>
        </dgm:presLayoutVars>
      </dgm:prSet>
      <dgm:spPr/>
    </dgm:pt>
    <dgm:pt modelId="{0C0DC44C-F3CE-48E3-A9BE-418AA6A389FA}" type="pres">
      <dgm:prSet presAssocID="{F24A7087-1F01-4D1E-8B91-36F29502371F}" presName="rect3" presStyleLbl="node1" presStyleIdx="2" presStyleCnt="4">
        <dgm:presLayoutVars>
          <dgm:chMax val="0"/>
          <dgm:chPref val="0"/>
          <dgm:bulletEnabled val="1"/>
        </dgm:presLayoutVars>
      </dgm:prSet>
      <dgm:spPr/>
    </dgm:pt>
    <dgm:pt modelId="{AE1525E9-A3A1-455F-B207-9CB1D88BED4F}" type="pres">
      <dgm:prSet presAssocID="{F24A7087-1F01-4D1E-8B91-36F29502371F}" presName="rect4" presStyleLbl="node1" presStyleIdx="3" presStyleCnt="4">
        <dgm:presLayoutVars>
          <dgm:chMax val="0"/>
          <dgm:chPref val="0"/>
          <dgm:bulletEnabled val="1"/>
        </dgm:presLayoutVars>
      </dgm:prSet>
      <dgm:spPr/>
    </dgm:pt>
  </dgm:ptLst>
  <dgm:cxnLst>
    <dgm:cxn modelId="{21063D3F-2C77-44CC-B71E-762DC69D4E17}" srcId="{F24A7087-1F01-4D1E-8B91-36F29502371F}" destId="{A9E07A9D-2904-4DF3-8C3E-CAB104AA77D5}" srcOrd="3" destOrd="0" parTransId="{BE3FCFC4-F5C7-4C0A-8CBE-E1F16A4A9917}" sibTransId="{B2D921FE-C6DD-4F21-8B31-50462835A81E}"/>
    <dgm:cxn modelId="{A06D2A9E-ABFB-4E42-815C-6D5B311765BB}" type="presOf" srcId="{A9E07A9D-2904-4DF3-8C3E-CAB104AA77D5}" destId="{AE1525E9-A3A1-455F-B207-9CB1D88BED4F}" srcOrd="0" destOrd="0" presId="urn:microsoft.com/office/officeart/2005/8/layout/matrix2"/>
    <dgm:cxn modelId="{EA7388A4-5B96-4C92-8652-288FA6B7814C}" type="presOf" srcId="{F24A7087-1F01-4D1E-8B91-36F29502371F}" destId="{7149A8D6-9D3F-4F13-860E-F9D20EBDEA28}" srcOrd="0" destOrd="0" presId="urn:microsoft.com/office/officeart/2005/8/layout/matrix2"/>
    <dgm:cxn modelId="{B60856C2-CA00-4F3F-A4C3-0BD868E77564}" type="presOf" srcId="{327D53E4-E1C5-4935-B40D-734285F88C08}" destId="{0C0DC44C-F3CE-48E3-A9BE-418AA6A389FA}" srcOrd="0" destOrd="0" presId="urn:microsoft.com/office/officeart/2005/8/layout/matrix2"/>
    <dgm:cxn modelId="{1AE95CC8-C3A1-4768-807D-0F96FE0F2DF1}" srcId="{F24A7087-1F01-4D1E-8B91-36F29502371F}" destId="{327D53E4-E1C5-4935-B40D-734285F88C08}" srcOrd="2" destOrd="0" parTransId="{4E8DD111-6237-4A7A-B78D-246BD3CFA242}" sibTransId="{5DBD6083-158D-4C0A-9C13-89F22B84CBA8}"/>
    <dgm:cxn modelId="{3F1744CF-7FF5-4FA6-AF55-8F5C503E9A3E}" srcId="{F24A7087-1F01-4D1E-8B91-36F29502371F}" destId="{A6C537CA-2357-49EE-81F1-D778CD811A38}" srcOrd="0" destOrd="0" parTransId="{828D6D8D-280C-4004-A515-1D1F7C395D8B}" sibTransId="{494616D3-1167-4AF7-84A2-BD42A6561E14}"/>
    <dgm:cxn modelId="{E11710D0-430C-46C9-AA4E-9BB78DAD71CD}" type="presOf" srcId="{52341191-977F-431D-8705-EE7984EC7CB8}" destId="{D0671DA7-2C5D-41B1-B5C7-652BB3DE7B35}" srcOrd="0" destOrd="0" presId="urn:microsoft.com/office/officeart/2005/8/layout/matrix2"/>
    <dgm:cxn modelId="{AB12E2DB-1061-4F51-AC8A-0199EB2C7ADB}" type="presOf" srcId="{A6C537CA-2357-49EE-81F1-D778CD811A38}" destId="{2C1628ED-311D-4073-A11F-BB84E64070A3}" srcOrd="0" destOrd="0" presId="urn:microsoft.com/office/officeart/2005/8/layout/matrix2"/>
    <dgm:cxn modelId="{41726EED-AB0D-488B-8312-F68F03064480}" srcId="{F24A7087-1F01-4D1E-8B91-36F29502371F}" destId="{52341191-977F-431D-8705-EE7984EC7CB8}" srcOrd="1" destOrd="0" parTransId="{D0FDCB1E-DB6D-4C19-A66F-FAD3BE13EC23}" sibTransId="{476C650A-9D43-44E6-BB13-6AEF7A201F73}"/>
    <dgm:cxn modelId="{9096E36D-A4E9-4BD2-A88E-8C8BE1CD2239}" type="presParOf" srcId="{7149A8D6-9D3F-4F13-860E-F9D20EBDEA28}" destId="{BF51BA10-63F1-4259-AC17-5504605117EA}" srcOrd="0" destOrd="0" presId="urn:microsoft.com/office/officeart/2005/8/layout/matrix2"/>
    <dgm:cxn modelId="{472C3EB5-211E-42A5-BE28-511AE42DBEB0}" type="presParOf" srcId="{7149A8D6-9D3F-4F13-860E-F9D20EBDEA28}" destId="{2C1628ED-311D-4073-A11F-BB84E64070A3}" srcOrd="1" destOrd="0" presId="urn:microsoft.com/office/officeart/2005/8/layout/matrix2"/>
    <dgm:cxn modelId="{3A794079-E5E7-4C72-A7D5-432CDD2628B6}" type="presParOf" srcId="{7149A8D6-9D3F-4F13-860E-F9D20EBDEA28}" destId="{D0671DA7-2C5D-41B1-B5C7-652BB3DE7B35}" srcOrd="2" destOrd="0" presId="urn:microsoft.com/office/officeart/2005/8/layout/matrix2"/>
    <dgm:cxn modelId="{D84934BC-D58C-48A7-AD28-8909C8DE624F}" type="presParOf" srcId="{7149A8D6-9D3F-4F13-860E-F9D20EBDEA28}" destId="{0C0DC44C-F3CE-48E3-A9BE-418AA6A389FA}" srcOrd="3" destOrd="0" presId="urn:microsoft.com/office/officeart/2005/8/layout/matrix2"/>
    <dgm:cxn modelId="{010901A4-EA6E-4C59-9E2D-6EDCEDB3D08E}" type="presParOf" srcId="{7149A8D6-9D3F-4F13-860E-F9D20EBDEA28}" destId="{AE1525E9-A3A1-455F-B207-9CB1D88BED4F}"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01B9F-CA75-4843-BF3C-DA0A61697046}">
      <dsp:nvSpPr>
        <dsp:cNvPr id="0" name=""/>
        <dsp:cNvSpPr/>
      </dsp:nvSpPr>
      <dsp:spPr>
        <a:xfrm>
          <a:off x="613899" y="0"/>
          <a:ext cx="6957525" cy="50958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875FE-A413-46AE-938E-A7C56F19F710}">
      <dsp:nvSpPr>
        <dsp:cNvPr id="0" name=""/>
        <dsp:cNvSpPr/>
      </dsp:nvSpPr>
      <dsp:spPr>
        <a:xfrm>
          <a:off x="2248" y="1528762"/>
          <a:ext cx="1308932" cy="203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Fairly and lawfully processed</a:t>
          </a:r>
        </a:p>
      </dsp:txBody>
      <dsp:txXfrm>
        <a:off x="66145" y="1592659"/>
        <a:ext cx="1181138" cy="1910556"/>
      </dsp:txXfrm>
    </dsp:sp>
    <dsp:sp modelId="{9A60EA3F-18B2-40BF-B9A9-01301C51469A}">
      <dsp:nvSpPr>
        <dsp:cNvPr id="0" name=""/>
        <dsp:cNvSpPr/>
      </dsp:nvSpPr>
      <dsp:spPr>
        <a:xfrm>
          <a:off x="1376627" y="1528762"/>
          <a:ext cx="1308932" cy="203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Processed for limited purposes</a:t>
          </a:r>
        </a:p>
      </dsp:txBody>
      <dsp:txXfrm>
        <a:off x="1440524" y="1592659"/>
        <a:ext cx="1181138" cy="1910556"/>
      </dsp:txXfrm>
    </dsp:sp>
    <dsp:sp modelId="{28A95731-3984-4EB3-B235-E06E47CE8C55}">
      <dsp:nvSpPr>
        <dsp:cNvPr id="0" name=""/>
        <dsp:cNvSpPr/>
      </dsp:nvSpPr>
      <dsp:spPr>
        <a:xfrm>
          <a:off x="2751006" y="1528762"/>
          <a:ext cx="1308932" cy="203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Adequate, relevant and not excessive</a:t>
          </a:r>
        </a:p>
      </dsp:txBody>
      <dsp:txXfrm>
        <a:off x="2814903" y="1592659"/>
        <a:ext cx="1181138" cy="1910556"/>
      </dsp:txXfrm>
    </dsp:sp>
    <dsp:sp modelId="{F16079BC-8EDD-4A43-8612-71D43655B87D}">
      <dsp:nvSpPr>
        <dsp:cNvPr id="0" name=""/>
        <dsp:cNvSpPr/>
      </dsp:nvSpPr>
      <dsp:spPr>
        <a:xfrm>
          <a:off x="4125385" y="1528762"/>
          <a:ext cx="1308932" cy="203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Accurate and up to date</a:t>
          </a:r>
        </a:p>
      </dsp:txBody>
      <dsp:txXfrm>
        <a:off x="4189282" y="1592659"/>
        <a:ext cx="1181138" cy="1910556"/>
      </dsp:txXfrm>
    </dsp:sp>
    <dsp:sp modelId="{3CCCAD61-50A6-433F-93B3-3F1C15CD7DA0}">
      <dsp:nvSpPr>
        <dsp:cNvPr id="0" name=""/>
        <dsp:cNvSpPr/>
      </dsp:nvSpPr>
      <dsp:spPr>
        <a:xfrm>
          <a:off x="5499764" y="1528762"/>
          <a:ext cx="1308932" cy="203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Must not be kept for longer than is necessary</a:t>
          </a:r>
        </a:p>
      </dsp:txBody>
      <dsp:txXfrm>
        <a:off x="5563661" y="1592659"/>
        <a:ext cx="1181138" cy="1910556"/>
      </dsp:txXfrm>
    </dsp:sp>
    <dsp:sp modelId="{39B65988-61F0-474D-AA79-6A6E64A2EB18}">
      <dsp:nvSpPr>
        <dsp:cNvPr id="0" name=""/>
        <dsp:cNvSpPr/>
      </dsp:nvSpPr>
      <dsp:spPr>
        <a:xfrm>
          <a:off x="6874143" y="1528762"/>
          <a:ext cx="1308932" cy="203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Processed in line with the data subjects’ rights</a:t>
          </a:r>
        </a:p>
      </dsp:txBody>
      <dsp:txXfrm>
        <a:off x="6938040" y="1592659"/>
        <a:ext cx="1181138" cy="1910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56813-3A3E-4E4B-B81C-1A202F3E33C1}">
      <dsp:nvSpPr>
        <dsp:cNvPr id="0" name=""/>
        <dsp:cNvSpPr/>
      </dsp:nvSpPr>
      <dsp:spPr>
        <a:xfrm>
          <a:off x="2976" y="222714"/>
          <a:ext cx="1522511"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86360" rIns="241808" bIns="86360" numCol="1" spcCol="1270" anchor="ctr" anchorCtr="0">
          <a:noAutofit/>
        </a:bodyPr>
        <a:lstStyle/>
        <a:p>
          <a:pPr marL="0" lvl="0" indent="0" algn="r" defTabSz="1511300">
            <a:lnSpc>
              <a:spcPct val="90000"/>
            </a:lnSpc>
            <a:spcBef>
              <a:spcPct val="0"/>
            </a:spcBef>
            <a:spcAft>
              <a:spcPct val="35000"/>
            </a:spcAft>
            <a:buNone/>
          </a:pPr>
          <a:r>
            <a:rPr lang="en-GB" sz="3400" kern="1200" dirty="0"/>
            <a:t>DPA</a:t>
          </a:r>
        </a:p>
      </dsp:txBody>
      <dsp:txXfrm>
        <a:off x="2976" y="222714"/>
        <a:ext cx="1522511" cy="673200"/>
      </dsp:txXfrm>
    </dsp:sp>
    <dsp:sp modelId="{C64ED857-729B-41BE-A560-D329C8D814A8}">
      <dsp:nvSpPr>
        <dsp:cNvPr id="0" name=""/>
        <dsp:cNvSpPr/>
      </dsp:nvSpPr>
      <dsp:spPr>
        <a:xfrm>
          <a:off x="1525488" y="201677"/>
          <a:ext cx="304502" cy="7152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5A3C22-8A98-4FC6-A7D3-A10F04C34367}">
      <dsp:nvSpPr>
        <dsp:cNvPr id="0" name=""/>
        <dsp:cNvSpPr/>
      </dsp:nvSpPr>
      <dsp:spPr>
        <a:xfrm>
          <a:off x="1951791" y="201677"/>
          <a:ext cx="4141231" cy="715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Personal data shall be adequate relevant and not excessive</a:t>
          </a:r>
        </a:p>
      </dsp:txBody>
      <dsp:txXfrm>
        <a:off x="1951791" y="201677"/>
        <a:ext cx="4141231" cy="715275"/>
      </dsp:txXfrm>
    </dsp:sp>
    <dsp:sp modelId="{94CBE2BF-CC75-4CB2-B66B-22C795F28C1A}">
      <dsp:nvSpPr>
        <dsp:cNvPr id="0" name=""/>
        <dsp:cNvSpPr/>
      </dsp:nvSpPr>
      <dsp:spPr>
        <a:xfrm>
          <a:off x="2976" y="1207652"/>
          <a:ext cx="1522511"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86360" rIns="241808" bIns="86360" numCol="1" spcCol="1270" anchor="ctr" anchorCtr="0">
          <a:noAutofit/>
        </a:bodyPr>
        <a:lstStyle/>
        <a:p>
          <a:pPr marL="0" lvl="0" indent="0" algn="r" defTabSz="1511300">
            <a:lnSpc>
              <a:spcPct val="90000"/>
            </a:lnSpc>
            <a:spcBef>
              <a:spcPct val="0"/>
            </a:spcBef>
            <a:spcAft>
              <a:spcPct val="35000"/>
            </a:spcAft>
            <a:buNone/>
          </a:pPr>
          <a:r>
            <a:rPr lang="en-GB" sz="3400" kern="1200" dirty="0"/>
            <a:t>GDPR</a:t>
          </a:r>
        </a:p>
      </dsp:txBody>
      <dsp:txXfrm>
        <a:off x="2976" y="1207652"/>
        <a:ext cx="1522511" cy="673200"/>
      </dsp:txXfrm>
    </dsp:sp>
    <dsp:sp modelId="{5FC3E0DD-507D-4FE0-B625-0126683C46F0}">
      <dsp:nvSpPr>
        <dsp:cNvPr id="0" name=""/>
        <dsp:cNvSpPr/>
      </dsp:nvSpPr>
      <dsp:spPr>
        <a:xfrm>
          <a:off x="1525488" y="1039352"/>
          <a:ext cx="304502" cy="10098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FE44D5-650C-4CC8-9826-7F41543F576F}">
      <dsp:nvSpPr>
        <dsp:cNvPr id="0" name=""/>
        <dsp:cNvSpPr/>
      </dsp:nvSpPr>
      <dsp:spPr>
        <a:xfrm>
          <a:off x="1954768" y="1010653"/>
          <a:ext cx="4141231" cy="1009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Personal data shall be adequate, relevant and limited to what is necessary </a:t>
          </a:r>
        </a:p>
      </dsp:txBody>
      <dsp:txXfrm>
        <a:off x="1954768" y="1010653"/>
        <a:ext cx="4141231" cy="1009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E6313-1432-450B-9CFD-E01AEF012769}">
      <dsp:nvSpPr>
        <dsp:cNvPr id="0" name=""/>
        <dsp:cNvSpPr/>
      </dsp:nvSpPr>
      <dsp:spPr>
        <a:xfrm>
          <a:off x="2470124" y="193362"/>
          <a:ext cx="3655123" cy="3655123"/>
        </a:xfrm>
        <a:prstGeom prst="pie">
          <a:avLst>
            <a:gd name="adj1" fmla="val 16200000"/>
            <a:gd name="adj2" fmla="val 19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Consent</a:t>
          </a:r>
        </a:p>
      </dsp:txBody>
      <dsp:txXfrm>
        <a:off x="4336848" y="584983"/>
        <a:ext cx="1066077" cy="783240"/>
      </dsp:txXfrm>
    </dsp:sp>
    <dsp:sp modelId="{C73A5935-A44F-4274-9C3E-471A1097F519}">
      <dsp:nvSpPr>
        <dsp:cNvPr id="0" name=""/>
        <dsp:cNvSpPr/>
      </dsp:nvSpPr>
      <dsp:spPr>
        <a:xfrm>
          <a:off x="2317077" y="387916"/>
          <a:ext cx="3743651" cy="3631219"/>
        </a:xfrm>
        <a:prstGeom prst="pie">
          <a:avLst>
            <a:gd name="adj1" fmla="val 19800000"/>
            <a:gd name="adj2" fmla="val 1800000"/>
          </a:avLst>
        </a:prstGeom>
        <a:solidFill>
          <a:schemeClr val="accent2">
            <a:hueOff val="1526081"/>
            <a:satOff val="-7481"/>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Contract with individual</a:t>
          </a:r>
        </a:p>
      </dsp:txBody>
      <dsp:txXfrm>
        <a:off x="4879695" y="1836081"/>
        <a:ext cx="1132008" cy="734889"/>
      </dsp:txXfrm>
    </dsp:sp>
    <dsp:sp modelId="{82B03A3C-D93E-4884-9F22-93A2E157A071}">
      <dsp:nvSpPr>
        <dsp:cNvPr id="0" name=""/>
        <dsp:cNvSpPr/>
      </dsp:nvSpPr>
      <dsp:spPr>
        <a:xfrm>
          <a:off x="2361340" y="381775"/>
          <a:ext cx="3655123" cy="3655123"/>
        </a:xfrm>
        <a:prstGeom prst="pie">
          <a:avLst>
            <a:gd name="adj1" fmla="val 1800000"/>
            <a:gd name="adj2" fmla="val 5400000"/>
          </a:avLst>
        </a:prstGeom>
        <a:solidFill>
          <a:schemeClr val="accent2">
            <a:hueOff val="3052161"/>
            <a:satOff val="-14962"/>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Compliance with legal obligation</a:t>
          </a:r>
        </a:p>
      </dsp:txBody>
      <dsp:txXfrm>
        <a:off x="4228064" y="2862038"/>
        <a:ext cx="1066077" cy="783240"/>
      </dsp:txXfrm>
    </dsp:sp>
    <dsp:sp modelId="{86EA43AC-C850-4F86-B0EA-20A514EDC265}">
      <dsp:nvSpPr>
        <dsp:cNvPr id="0" name=""/>
        <dsp:cNvSpPr/>
      </dsp:nvSpPr>
      <dsp:spPr>
        <a:xfrm>
          <a:off x="2361340" y="381775"/>
          <a:ext cx="3655123" cy="3655123"/>
        </a:xfrm>
        <a:prstGeom prst="pie">
          <a:avLst>
            <a:gd name="adj1" fmla="val 5400000"/>
            <a:gd name="adj2" fmla="val 9000000"/>
          </a:avLst>
        </a:prstGeom>
        <a:solidFill>
          <a:schemeClr val="accent2">
            <a:hueOff val="4578242"/>
            <a:satOff val="-22442"/>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Vital interests of individual</a:t>
          </a:r>
        </a:p>
      </dsp:txBody>
      <dsp:txXfrm>
        <a:off x="3083662" y="2862038"/>
        <a:ext cx="1066077" cy="783240"/>
      </dsp:txXfrm>
    </dsp:sp>
    <dsp:sp modelId="{11266D0F-6CAD-43CA-B9DF-1AED69396900}">
      <dsp:nvSpPr>
        <dsp:cNvPr id="0" name=""/>
        <dsp:cNvSpPr/>
      </dsp:nvSpPr>
      <dsp:spPr>
        <a:xfrm>
          <a:off x="2377112" y="260699"/>
          <a:ext cx="3623580" cy="3897275"/>
        </a:xfrm>
        <a:prstGeom prst="pie">
          <a:avLst>
            <a:gd name="adj1" fmla="val 9000000"/>
            <a:gd name="adj2" fmla="val 12600000"/>
          </a:avLst>
        </a:prstGeom>
        <a:solidFill>
          <a:schemeClr val="accent2">
            <a:hueOff val="6104323"/>
            <a:satOff val="-29923"/>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Public interest</a:t>
          </a:r>
        </a:p>
      </dsp:txBody>
      <dsp:txXfrm>
        <a:off x="2433191" y="1814970"/>
        <a:ext cx="1095701" cy="788734"/>
      </dsp:txXfrm>
    </dsp:sp>
    <dsp:sp modelId="{8CF9E7B2-AA46-4594-95BA-DC60249172CB}">
      <dsp:nvSpPr>
        <dsp:cNvPr id="0" name=""/>
        <dsp:cNvSpPr/>
      </dsp:nvSpPr>
      <dsp:spPr>
        <a:xfrm>
          <a:off x="2325337" y="355275"/>
          <a:ext cx="3655123" cy="3655123"/>
        </a:xfrm>
        <a:prstGeom prst="pie">
          <a:avLst>
            <a:gd name="adj1" fmla="val 12600000"/>
            <a:gd name="adj2" fmla="val 16200000"/>
          </a:avLst>
        </a:prstGeom>
        <a:solidFill>
          <a:schemeClr val="accent2">
            <a:hueOff val="7630403"/>
            <a:satOff val="-37404"/>
            <a:lumOff val="-49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Legitimate interests </a:t>
          </a:r>
        </a:p>
      </dsp:txBody>
      <dsp:txXfrm>
        <a:off x="3047659" y="746896"/>
        <a:ext cx="1066077" cy="783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1C058-6F28-45E2-90C3-BE06C5EB12D1}">
      <dsp:nvSpPr>
        <dsp:cNvPr id="0" name=""/>
        <dsp:cNvSpPr/>
      </dsp:nvSpPr>
      <dsp:spPr>
        <a:xfrm>
          <a:off x="707976" y="0"/>
          <a:ext cx="2172414" cy="1303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Who you are; what you are going to do with info and who it will be shared with </a:t>
          </a:r>
        </a:p>
      </dsp:txBody>
      <dsp:txXfrm>
        <a:off x="707976" y="0"/>
        <a:ext cx="2172414" cy="1303448"/>
      </dsp:txXfrm>
    </dsp:sp>
    <dsp:sp modelId="{E121F1BE-B71C-4001-AE17-4A259B6327D1}">
      <dsp:nvSpPr>
        <dsp:cNvPr id="0" name=""/>
        <dsp:cNvSpPr/>
      </dsp:nvSpPr>
      <dsp:spPr>
        <a:xfrm>
          <a:off x="3134955" y="3254"/>
          <a:ext cx="2172414" cy="1303448"/>
        </a:xfrm>
        <a:prstGeom prst="rect">
          <a:avLst/>
        </a:prstGeom>
        <a:solidFill>
          <a:schemeClr val="accent2">
            <a:hueOff val="953800"/>
            <a:satOff val="-4676"/>
            <a:lumOff val="-6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To help decide on what to include, map out the flow of information and how you process it*</a:t>
          </a:r>
        </a:p>
      </dsp:txBody>
      <dsp:txXfrm>
        <a:off x="3134955" y="3254"/>
        <a:ext cx="2172414" cy="1303448"/>
      </dsp:txXfrm>
    </dsp:sp>
    <dsp:sp modelId="{F606F2D5-07D0-4524-AB80-79C08E07864D}">
      <dsp:nvSpPr>
        <dsp:cNvPr id="0" name=""/>
        <dsp:cNvSpPr/>
      </dsp:nvSpPr>
      <dsp:spPr>
        <a:xfrm>
          <a:off x="5524611" y="3254"/>
          <a:ext cx="2172414" cy="1303448"/>
        </a:xfrm>
        <a:prstGeom prst="rect">
          <a:avLst/>
        </a:prstGeom>
        <a:solidFill>
          <a:schemeClr val="accent2">
            <a:hueOff val="1907601"/>
            <a:satOff val="-9351"/>
            <a:lumOff val="-1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It can allow for development in the way you use personal data</a:t>
          </a:r>
        </a:p>
      </dsp:txBody>
      <dsp:txXfrm>
        <a:off x="5524611" y="3254"/>
        <a:ext cx="2172414" cy="1303448"/>
      </dsp:txXfrm>
    </dsp:sp>
    <dsp:sp modelId="{B7FCA463-9C0B-4DAE-99E3-A37EA7CEBBC2}">
      <dsp:nvSpPr>
        <dsp:cNvPr id="0" name=""/>
        <dsp:cNvSpPr/>
      </dsp:nvSpPr>
      <dsp:spPr>
        <a:xfrm>
          <a:off x="745299" y="1523944"/>
          <a:ext cx="2172414" cy="1303448"/>
        </a:xfrm>
        <a:prstGeom prst="rect">
          <a:avLst/>
        </a:prstGeom>
        <a:solidFill>
          <a:schemeClr val="accent2">
            <a:hueOff val="2861401"/>
            <a:satOff val="-14027"/>
            <a:lumOff val="-18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Consider how to gain/record individual’s consent if required </a:t>
          </a:r>
        </a:p>
      </dsp:txBody>
      <dsp:txXfrm>
        <a:off x="745299" y="1523944"/>
        <a:ext cx="2172414" cy="1303448"/>
      </dsp:txXfrm>
    </dsp:sp>
    <dsp:sp modelId="{79E856B6-882C-4DAF-8A81-720BF245BC07}">
      <dsp:nvSpPr>
        <dsp:cNvPr id="0" name=""/>
        <dsp:cNvSpPr/>
      </dsp:nvSpPr>
      <dsp:spPr>
        <a:xfrm>
          <a:off x="3134955" y="1523944"/>
          <a:ext cx="2172414" cy="1303448"/>
        </a:xfrm>
        <a:prstGeom prst="rect">
          <a:avLst/>
        </a:prstGeom>
        <a:solidFill>
          <a:schemeClr val="accent2">
            <a:hueOff val="3815202"/>
            <a:satOff val="-18702"/>
            <a:lumOff val="-24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Fundamental difference between telling someone how you’ll use their data and gaining their consent</a:t>
          </a:r>
        </a:p>
      </dsp:txBody>
      <dsp:txXfrm>
        <a:off x="3134955" y="1523944"/>
        <a:ext cx="2172414" cy="1303448"/>
      </dsp:txXfrm>
    </dsp:sp>
    <dsp:sp modelId="{A75C9522-C962-439D-8496-B6D250FBEAF3}">
      <dsp:nvSpPr>
        <dsp:cNvPr id="0" name=""/>
        <dsp:cNvSpPr/>
      </dsp:nvSpPr>
      <dsp:spPr>
        <a:xfrm>
          <a:off x="5524611" y="1523944"/>
          <a:ext cx="2172414" cy="1303448"/>
        </a:xfrm>
        <a:prstGeom prst="rect">
          <a:avLst/>
        </a:prstGeom>
        <a:solidFill>
          <a:schemeClr val="accent2">
            <a:hueOff val="4769002"/>
            <a:satOff val="-23378"/>
            <a:lumOff val="-30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When relying on consent, be clear and unambiguous and ask for positive opt-in</a:t>
          </a:r>
        </a:p>
      </dsp:txBody>
      <dsp:txXfrm>
        <a:off x="5524611" y="1523944"/>
        <a:ext cx="2172414" cy="1303448"/>
      </dsp:txXfrm>
    </dsp:sp>
    <dsp:sp modelId="{4169E43E-ECA2-4799-9687-2D2F0047E199}">
      <dsp:nvSpPr>
        <dsp:cNvPr id="0" name=""/>
        <dsp:cNvSpPr/>
      </dsp:nvSpPr>
      <dsp:spPr>
        <a:xfrm>
          <a:off x="745299" y="3044634"/>
          <a:ext cx="2172414" cy="1303448"/>
        </a:xfrm>
        <a:prstGeom prst="rect">
          <a:avLst/>
        </a:prstGeom>
        <a:solidFill>
          <a:schemeClr val="accent2">
            <a:hueOff val="5722802"/>
            <a:satOff val="-28053"/>
            <a:lumOff val="-36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Must be more than ‘I agree’ box</a:t>
          </a:r>
        </a:p>
      </dsp:txBody>
      <dsp:txXfrm>
        <a:off x="745299" y="3044634"/>
        <a:ext cx="2172414" cy="1303448"/>
      </dsp:txXfrm>
    </dsp:sp>
    <dsp:sp modelId="{EDA1BF23-4CED-4EAF-BEA9-B47333CBB7C4}">
      <dsp:nvSpPr>
        <dsp:cNvPr id="0" name=""/>
        <dsp:cNvSpPr/>
      </dsp:nvSpPr>
      <dsp:spPr>
        <a:xfrm>
          <a:off x="3134955" y="3044634"/>
          <a:ext cx="2172414" cy="1303448"/>
        </a:xfrm>
        <a:prstGeom prst="rect">
          <a:avLst/>
        </a:prstGeom>
        <a:solidFill>
          <a:schemeClr val="accent2">
            <a:hueOff val="6676603"/>
            <a:satOff val="-32728"/>
            <a:lumOff val="-42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If appropriate, explain different ways info will be used </a:t>
          </a:r>
        </a:p>
      </dsp:txBody>
      <dsp:txXfrm>
        <a:off x="3134955" y="3044634"/>
        <a:ext cx="2172414" cy="1303448"/>
      </dsp:txXfrm>
    </dsp:sp>
    <dsp:sp modelId="{FFD81DF3-C228-4410-A976-77E853A1FEAE}">
      <dsp:nvSpPr>
        <dsp:cNvPr id="0" name=""/>
        <dsp:cNvSpPr/>
      </dsp:nvSpPr>
      <dsp:spPr>
        <a:xfrm>
          <a:off x="5524611" y="3044634"/>
          <a:ext cx="2172414" cy="1303448"/>
        </a:xfrm>
        <a:prstGeom prst="rect">
          <a:avLst/>
        </a:prstGeom>
        <a:solidFill>
          <a:schemeClr val="accent2">
            <a:hueOff val="7630403"/>
            <a:satOff val="-37404"/>
            <a:lumOff val="-49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must be able to ‘agree’ to each type of processing – not all or nothing </a:t>
          </a:r>
        </a:p>
      </dsp:txBody>
      <dsp:txXfrm>
        <a:off x="5524611" y="3044634"/>
        <a:ext cx="2172414" cy="1303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1C058-6F28-45E2-90C3-BE06C5EB12D1}">
      <dsp:nvSpPr>
        <dsp:cNvPr id="0" name=""/>
        <dsp:cNvSpPr/>
      </dsp:nvSpPr>
      <dsp:spPr>
        <a:xfrm>
          <a:off x="707976" y="0"/>
          <a:ext cx="2172414" cy="1303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Who you are: Employer’s identity and contact details</a:t>
          </a:r>
        </a:p>
      </dsp:txBody>
      <dsp:txXfrm>
        <a:off x="707976" y="0"/>
        <a:ext cx="2172414" cy="1303448"/>
      </dsp:txXfrm>
    </dsp:sp>
    <dsp:sp modelId="{E121F1BE-B71C-4001-AE17-4A259B6327D1}">
      <dsp:nvSpPr>
        <dsp:cNvPr id="0" name=""/>
        <dsp:cNvSpPr/>
      </dsp:nvSpPr>
      <dsp:spPr>
        <a:xfrm>
          <a:off x="3134955" y="3254"/>
          <a:ext cx="2172414" cy="1303448"/>
        </a:xfrm>
        <a:prstGeom prst="rect">
          <a:avLst/>
        </a:prstGeom>
        <a:solidFill>
          <a:schemeClr val="accent2">
            <a:hueOff val="953800"/>
            <a:satOff val="-4676"/>
            <a:lumOff val="-6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How does the organisation protect your data</a:t>
          </a:r>
        </a:p>
      </dsp:txBody>
      <dsp:txXfrm>
        <a:off x="3134955" y="3254"/>
        <a:ext cx="2172414" cy="1303448"/>
      </dsp:txXfrm>
    </dsp:sp>
    <dsp:sp modelId="{F606F2D5-07D0-4524-AB80-79C08E07864D}">
      <dsp:nvSpPr>
        <dsp:cNvPr id="0" name=""/>
        <dsp:cNvSpPr/>
      </dsp:nvSpPr>
      <dsp:spPr>
        <a:xfrm>
          <a:off x="5524611" y="3254"/>
          <a:ext cx="2172414" cy="1303448"/>
        </a:xfrm>
        <a:prstGeom prst="rect">
          <a:avLst/>
        </a:prstGeom>
        <a:solidFill>
          <a:schemeClr val="accent2">
            <a:hueOff val="1907601"/>
            <a:satOff val="-9351"/>
            <a:lumOff val="-1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Purposes for which data will be processed and legal basis for doing so</a:t>
          </a:r>
        </a:p>
      </dsp:txBody>
      <dsp:txXfrm>
        <a:off x="5524611" y="3254"/>
        <a:ext cx="2172414" cy="1303448"/>
      </dsp:txXfrm>
    </dsp:sp>
    <dsp:sp modelId="{B7FCA463-9C0B-4DAE-99E3-A37EA7CEBBC2}">
      <dsp:nvSpPr>
        <dsp:cNvPr id="0" name=""/>
        <dsp:cNvSpPr/>
      </dsp:nvSpPr>
      <dsp:spPr>
        <a:xfrm>
          <a:off x="745299" y="1523944"/>
          <a:ext cx="2172414" cy="1303448"/>
        </a:xfrm>
        <a:prstGeom prst="rect">
          <a:avLst/>
        </a:prstGeom>
        <a:solidFill>
          <a:schemeClr val="accent2">
            <a:hueOff val="2861401"/>
            <a:satOff val="-14027"/>
            <a:lumOff val="-18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What info the organisation collects; categories of personal data to be processed</a:t>
          </a:r>
        </a:p>
      </dsp:txBody>
      <dsp:txXfrm>
        <a:off x="745299" y="1523944"/>
        <a:ext cx="2172414" cy="1303448"/>
      </dsp:txXfrm>
    </dsp:sp>
    <dsp:sp modelId="{79E856B6-882C-4DAF-8A81-720BF245BC07}">
      <dsp:nvSpPr>
        <dsp:cNvPr id="0" name=""/>
        <dsp:cNvSpPr/>
      </dsp:nvSpPr>
      <dsp:spPr>
        <a:xfrm>
          <a:off x="3134955" y="1523944"/>
          <a:ext cx="2172414" cy="1303448"/>
        </a:xfrm>
        <a:prstGeom prst="rect">
          <a:avLst/>
        </a:prstGeom>
        <a:solidFill>
          <a:schemeClr val="accent2">
            <a:hueOff val="3815202"/>
            <a:satOff val="-18702"/>
            <a:lumOff val="-24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Who has access to data and who it will be shared with</a:t>
          </a:r>
        </a:p>
      </dsp:txBody>
      <dsp:txXfrm>
        <a:off x="3134955" y="1523944"/>
        <a:ext cx="2172414" cy="1303448"/>
      </dsp:txXfrm>
    </dsp:sp>
    <dsp:sp modelId="{A75C9522-C962-439D-8496-B6D250FBEAF3}">
      <dsp:nvSpPr>
        <dsp:cNvPr id="0" name=""/>
        <dsp:cNvSpPr/>
      </dsp:nvSpPr>
      <dsp:spPr>
        <a:xfrm>
          <a:off x="5524611" y="1523944"/>
          <a:ext cx="2172414" cy="1303448"/>
        </a:xfrm>
        <a:prstGeom prst="rect">
          <a:avLst/>
        </a:prstGeom>
        <a:solidFill>
          <a:schemeClr val="accent2">
            <a:hueOff val="4769002"/>
            <a:satOff val="-23378"/>
            <a:lumOff val="-30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Any transfers beyond EEA</a:t>
          </a:r>
        </a:p>
      </dsp:txBody>
      <dsp:txXfrm>
        <a:off x="5524611" y="1523944"/>
        <a:ext cx="2172414" cy="1303448"/>
      </dsp:txXfrm>
    </dsp:sp>
    <dsp:sp modelId="{4169E43E-ECA2-4799-9687-2D2F0047E199}">
      <dsp:nvSpPr>
        <dsp:cNvPr id="0" name=""/>
        <dsp:cNvSpPr/>
      </dsp:nvSpPr>
      <dsp:spPr>
        <a:xfrm>
          <a:off x="745299" y="3044634"/>
          <a:ext cx="2172414" cy="1303448"/>
        </a:xfrm>
        <a:prstGeom prst="rect">
          <a:avLst/>
        </a:prstGeom>
        <a:solidFill>
          <a:schemeClr val="accent2">
            <a:hueOff val="5722802"/>
            <a:satOff val="-28053"/>
            <a:lumOff val="-36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Period of storage of data (or criteria used to determine)</a:t>
          </a:r>
        </a:p>
      </dsp:txBody>
      <dsp:txXfrm>
        <a:off x="745299" y="3044634"/>
        <a:ext cx="2172414" cy="1303448"/>
      </dsp:txXfrm>
    </dsp:sp>
    <dsp:sp modelId="{EDA1BF23-4CED-4EAF-BEA9-B47333CBB7C4}">
      <dsp:nvSpPr>
        <dsp:cNvPr id="0" name=""/>
        <dsp:cNvSpPr/>
      </dsp:nvSpPr>
      <dsp:spPr>
        <a:xfrm>
          <a:off x="3134955" y="3044634"/>
          <a:ext cx="2172414" cy="1303448"/>
        </a:xfrm>
        <a:prstGeom prst="rect">
          <a:avLst/>
        </a:prstGeom>
        <a:solidFill>
          <a:schemeClr val="accent2">
            <a:hueOff val="6676603"/>
            <a:satOff val="-32728"/>
            <a:lumOff val="-42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Rights of data subjects (including to complain)</a:t>
          </a:r>
        </a:p>
      </dsp:txBody>
      <dsp:txXfrm>
        <a:off x="3134955" y="3044634"/>
        <a:ext cx="2172414" cy="1303448"/>
      </dsp:txXfrm>
    </dsp:sp>
    <dsp:sp modelId="{FFD81DF3-C228-4410-A976-77E853A1FEAE}">
      <dsp:nvSpPr>
        <dsp:cNvPr id="0" name=""/>
        <dsp:cNvSpPr/>
      </dsp:nvSpPr>
      <dsp:spPr>
        <a:xfrm>
          <a:off x="5524611" y="3044634"/>
          <a:ext cx="2172414" cy="1303448"/>
        </a:xfrm>
        <a:prstGeom prst="rect">
          <a:avLst/>
        </a:prstGeom>
        <a:solidFill>
          <a:schemeClr val="accent2">
            <a:hueOff val="7630403"/>
            <a:satOff val="-37404"/>
            <a:lumOff val="-49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Existence of automated decision-making</a:t>
          </a:r>
        </a:p>
      </dsp:txBody>
      <dsp:txXfrm>
        <a:off x="5524611" y="3044634"/>
        <a:ext cx="2172414" cy="13034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C4674-A34F-422E-B053-4CAF6746E3B5}">
      <dsp:nvSpPr>
        <dsp:cNvPr id="0" name=""/>
        <dsp:cNvSpPr/>
      </dsp:nvSpPr>
      <dsp:spPr>
        <a:xfrm>
          <a:off x="3376930" y="0"/>
          <a:ext cx="5065395" cy="435133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identify third parties who process data for you</a:t>
          </a:r>
        </a:p>
        <a:p>
          <a:pPr marL="285750" lvl="1" indent="-285750" algn="l" defTabSz="1244600">
            <a:lnSpc>
              <a:spcPct val="90000"/>
            </a:lnSpc>
            <a:spcBef>
              <a:spcPct val="0"/>
            </a:spcBef>
            <a:spcAft>
              <a:spcPct val="15000"/>
            </a:spcAft>
            <a:buChar char="•"/>
          </a:pPr>
          <a:r>
            <a:rPr lang="en-GB" sz="2800" kern="1200" dirty="0"/>
            <a:t>existing third party agreement terms unlikely to be GDPR compliant; who will re-negotiate?</a:t>
          </a:r>
        </a:p>
      </dsp:txBody>
      <dsp:txXfrm>
        <a:off x="3376930" y="543917"/>
        <a:ext cx="3433643" cy="3263504"/>
      </dsp:txXfrm>
    </dsp:sp>
    <dsp:sp modelId="{9C0AAFDF-B49E-40D0-856C-8BA0EEDA994A}">
      <dsp:nvSpPr>
        <dsp:cNvPr id="0" name=""/>
        <dsp:cNvSpPr/>
      </dsp:nvSpPr>
      <dsp:spPr>
        <a:xfrm>
          <a:off x="0" y="0"/>
          <a:ext cx="3376930" cy="4351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GB" sz="4200" kern="1200" dirty="0"/>
            <a:t>Third party engagement</a:t>
          </a:r>
        </a:p>
      </dsp:txBody>
      <dsp:txXfrm>
        <a:off x="164848" y="164848"/>
        <a:ext cx="3047234" cy="40216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1BA10-63F1-4259-AC17-5504605117EA}">
      <dsp:nvSpPr>
        <dsp:cNvPr id="0" name=""/>
        <dsp:cNvSpPr/>
      </dsp:nvSpPr>
      <dsp:spPr>
        <a:xfrm>
          <a:off x="0" y="435173"/>
          <a:ext cx="4701779" cy="4701779"/>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C1628ED-311D-4073-A11F-BB84E64070A3}">
      <dsp:nvSpPr>
        <dsp:cNvPr id="0" name=""/>
        <dsp:cNvSpPr/>
      </dsp:nvSpPr>
      <dsp:spPr>
        <a:xfrm>
          <a:off x="305615" y="740788"/>
          <a:ext cx="1880711" cy="1880711"/>
        </a:xfrm>
        <a:prstGeom prst="round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New and enhanced individual rights</a:t>
          </a:r>
          <a:endParaRPr lang="en-US" sz="2000" kern="1200" dirty="0"/>
        </a:p>
      </dsp:txBody>
      <dsp:txXfrm>
        <a:off x="397424" y="832597"/>
        <a:ext cx="1697093" cy="1697093"/>
      </dsp:txXfrm>
    </dsp:sp>
    <dsp:sp modelId="{D0671DA7-2C5D-41B1-B5C7-652BB3DE7B35}">
      <dsp:nvSpPr>
        <dsp:cNvPr id="0" name=""/>
        <dsp:cNvSpPr/>
      </dsp:nvSpPr>
      <dsp:spPr>
        <a:xfrm>
          <a:off x="2515451" y="740788"/>
          <a:ext cx="1880711" cy="1880711"/>
        </a:xfrm>
        <a:prstGeom prst="roundRect">
          <a:avLst/>
        </a:prstGeom>
        <a:gradFill rotWithShape="0">
          <a:gsLst>
            <a:gs pos="0">
              <a:schemeClr val="accent5">
                <a:shade val="80000"/>
                <a:hueOff val="17302"/>
                <a:satOff val="-33214"/>
                <a:lumOff val="18699"/>
                <a:alphaOff val="0"/>
                <a:satMod val="103000"/>
                <a:lumMod val="102000"/>
                <a:tint val="94000"/>
              </a:schemeClr>
            </a:gs>
            <a:gs pos="50000">
              <a:schemeClr val="accent5">
                <a:shade val="80000"/>
                <a:hueOff val="17302"/>
                <a:satOff val="-33214"/>
                <a:lumOff val="18699"/>
                <a:alphaOff val="0"/>
                <a:satMod val="110000"/>
                <a:lumMod val="100000"/>
                <a:shade val="100000"/>
              </a:schemeClr>
            </a:gs>
            <a:gs pos="100000">
              <a:schemeClr val="accent5">
                <a:shade val="80000"/>
                <a:hueOff val="17302"/>
                <a:satOff val="-33214"/>
                <a:lumOff val="1869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Stricter rules on basis for processing</a:t>
          </a:r>
          <a:endParaRPr lang="en-US" sz="2000" kern="1200" dirty="0"/>
        </a:p>
      </dsp:txBody>
      <dsp:txXfrm>
        <a:off x="2607260" y="832597"/>
        <a:ext cx="1697093" cy="1697093"/>
      </dsp:txXfrm>
    </dsp:sp>
    <dsp:sp modelId="{0C0DC44C-F3CE-48E3-A9BE-418AA6A389FA}">
      <dsp:nvSpPr>
        <dsp:cNvPr id="0" name=""/>
        <dsp:cNvSpPr/>
      </dsp:nvSpPr>
      <dsp:spPr>
        <a:xfrm>
          <a:off x="305615" y="2950624"/>
          <a:ext cx="1880711" cy="1880711"/>
        </a:xfrm>
        <a:prstGeom prst="roundRect">
          <a:avLst/>
        </a:prstGeom>
        <a:gradFill rotWithShape="0">
          <a:gsLst>
            <a:gs pos="0">
              <a:schemeClr val="accent5">
                <a:shade val="80000"/>
                <a:hueOff val="34603"/>
                <a:satOff val="-66429"/>
                <a:lumOff val="37397"/>
                <a:alphaOff val="0"/>
                <a:satMod val="103000"/>
                <a:lumMod val="102000"/>
                <a:tint val="94000"/>
              </a:schemeClr>
            </a:gs>
            <a:gs pos="50000">
              <a:schemeClr val="accent5">
                <a:shade val="80000"/>
                <a:hueOff val="34603"/>
                <a:satOff val="-66429"/>
                <a:lumOff val="37397"/>
                <a:alphaOff val="0"/>
                <a:satMod val="110000"/>
                <a:lumMod val="100000"/>
                <a:shade val="100000"/>
              </a:schemeClr>
            </a:gs>
            <a:gs pos="100000">
              <a:schemeClr val="accent5">
                <a:shade val="80000"/>
                <a:hueOff val="34603"/>
                <a:satOff val="-66429"/>
                <a:lumOff val="373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Increased </a:t>
          </a:r>
          <a:r>
            <a:rPr lang="en-GB" sz="2000" kern="1200" dirty="0" err="1"/>
            <a:t>accountabilitiy</a:t>
          </a:r>
          <a:endParaRPr lang="en-US" sz="2000" kern="1200" dirty="0"/>
        </a:p>
      </dsp:txBody>
      <dsp:txXfrm>
        <a:off x="397424" y="3042433"/>
        <a:ext cx="1697093" cy="1697093"/>
      </dsp:txXfrm>
    </dsp:sp>
    <dsp:sp modelId="{AE1525E9-A3A1-455F-B207-9CB1D88BED4F}">
      <dsp:nvSpPr>
        <dsp:cNvPr id="0" name=""/>
        <dsp:cNvSpPr/>
      </dsp:nvSpPr>
      <dsp:spPr>
        <a:xfrm>
          <a:off x="2515451" y="2950624"/>
          <a:ext cx="1880711" cy="1880711"/>
        </a:xfrm>
        <a:prstGeom prst="roundRect">
          <a:avLst/>
        </a:prstGeom>
        <a:gradFill rotWithShape="0">
          <a:gsLst>
            <a:gs pos="0">
              <a:schemeClr val="accent5">
                <a:shade val="80000"/>
                <a:hueOff val="51905"/>
                <a:satOff val="-99643"/>
                <a:lumOff val="56096"/>
                <a:alphaOff val="0"/>
                <a:satMod val="103000"/>
                <a:lumMod val="102000"/>
                <a:tint val="94000"/>
              </a:schemeClr>
            </a:gs>
            <a:gs pos="50000">
              <a:schemeClr val="accent5">
                <a:shade val="80000"/>
                <a:hueOff val="51905"/>
                <a:satOff val="-99643"/>
                <a:lumOff val="56096"/>
                <a:alphaOff val="0"/>
                <a:satMod val="110000"/>
                <a:lumMod val="100000"/>
                <a:shade val="100000"/>
              </a:schemeClr>
            </a:gs>
            <a:gs pos="100000">
              <a:schemeClr val="accent5">
                <a:shade val="80000"/>
                <a:hueOff val="51905"/>
                <a:satOff val="-99643"/>
                <a:lumOff val="560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Significantly higher penalties</a:t>
          </a:r>
          <a:endParaRPr lang="en-US" sz="2000" kern="1200" dirty="0"/>
        </a:p>
      </dsp:txBody>
      <dsp:txXfrm>
        <a:off x="2607260" y="3042433"/>
        <a:ext cx="1697093" cy="16970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9501ECA7-EF89-6847-8A94-6DABA56D78DA}" type="datetimeFigureOut">
              <a:rPr lang="en-US" smtClean="0"/>
              <a:t>5/23/2018</a:t>
            </a:fld>
            <a:endParaRPr lang="en-US"/>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4E14F747-1BDC-934C-9C4D-7C26CC1F4E53}" type="slidenum">
              <a:rPr lang="en-US" smtClean="0"/>
              <a:t>‹#›</a:t>
            </a:fld>
            <a:endParaRPr lang="en-US"/>
          </a:p>
        </p:txBody>
      </p:sp>
    </p:spTree>
    <p:extLst>
      <p:ext uri="{BB962C8B-B14F-4D97-AF65-F5344CB8AC3E}">
        <p14:creationId xmlns:p14="http://schemas.microsoft.com/office/powerpoint/2010/main" val="139617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DP principles haven’t changed</a:t>
            </a:r>
          </a:p>
        </p:txBody>
      </p:sp>
      <p:sp>
        <p:nvSpPr>
          <p:cNvPr id="4" name="Slide Number Placeholder 3"/>
          <p:cNvSpPr>
            <a:spLocks noGrp="1"/>
          </p:cNvSpPr>
          <p:nvPr>
            <p:ph type="sldNum" sz="quarter" idx="10"/>
          </p:nvPr>
        </p:nvSpPr>
        <p:spPr/>
        <p:txBody>
          <a:bodyPr/>
          <a:lstStyle/>
          <a:p>
            <a:fld id="{4E14F747-1BDC-934C-9C4D-7C26CC1F4E53}" type="slidenum">
              <a:rPr lang="en-US" smtClean="0"/>
              <a:t>4</a:t>
            </a:fld>
            <a:endParaRPr lang="en-US"/>
          </a:p>
        </p:txBody>
      </p:sp>
    </p:spTree>
    <p:extLst>
      <p:ext uri="{BB962C8B-B14F-4D97-AF65-F5344CB8AC3E}">
        <p14:creationId xmlns:p14="http://schemas.microsoft.com/office/powerpoint/2010/main" val="335805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CONTEXT – spreadsheet with first name only isn’t on first glance an issue, but if put together with address or DOB then individual becomes identifiable </a:t>
            </a:r>
          </a:p>
        </p:txBody>
      </p:sp>
      <p:sp>
        <p:nvSpPr>
          <p:cNvPr id="4" name="Slide Number Placeholder 3"/>
          <p:cNvSpPr>
            <a:spLocks noGrp="1"/>
          </p:cNvSpPr>
          <p:nvPr>
            <p:ph type="sldNum" sz="quarter" idx="10"/>
          </p:nvPr>
        </p:nvSpPr>
        <p:spPr/>
        <p:txBody>
          <a:bodyPr/>
          <a:lstStyle/>
          <a:p>
            <a:fld id="{4E14F747-1BDC-934C-9C4D-7C26CC1F4E53}" type="slidenum">
              <a:rPr lang="en-US" smtClean="0"/>
              <a:t>8</a:t>
            </a:fld>
            <a:endParaRPr lang="en-US"/>
          </a:p>
        </p:txBody>
      </p:sp>
    </p:spTree>
    <p:extLst>
      <p:ext uri="{BB962C8B-B14F-4D97-AF65-F5344CB8AC3E}">
        <p14:creationId xmlns:p14="http://schemas.microsoft.com/office/powerpoint/2010/main" val="12541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Sensitive Personal Data now known as SPECIAL CATEGORIES  - broadly similar to sensitive personal data  </a:t>
            </a:r>
          </a:p>
        </p:txBody>
      </p:sp>
      <p:sp>
        <p:nvSpPr>
          <p:cNvPr id="4" name="Slide Number Placeholder 3"/>
          <p:cNvSpPr>
            <a:spLocks noGrp="1"/>
          </p:cNvSpPr>
          <p:nvPr>
            <p:ph type="sldNum" sz="quarter" idx="10"/>
          </p:nvPr>
        </p:nvSpPr>
        <p:spPr/>
        <p:txBody>
          <a:bodyPr/>
          <a:lstStyle/>
          <a:p>
            <a:fld id="{4E14F747-1BDC-934C-9C4D-7C26CC1F4E53}" type="slidenum">
              <a:rPr lang="en-US" smtClean="0"/>
              <a:t>9</a:t>
            </a:fld>
            <a:endParaRPr lang="en-US"/>
          </a:p>
        </p:txBody>
      </p:sp>
    </p:spTree>
    <p:extLst>
      <p:ext uri="{BB962C8B-B14F-4D97-AF65-F5344CB8AC3E}">
        <p14:creationId xmlns:p14="http://schemas.microsoft.com/office/powerpoint/2010/main" val="232241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88" indent="-181188">
              <a:buFont typeface="Arial" panose="020B0604020202020204" pitchFamily="34" charset="0"/>
              <a:buChar char="•"/>
            </a:pPr>
            <a:r>
              <a:rPr lang="en-GB" dirty="0"/>
              <a:t>Moving on </a:t>
            </a:r>
            <a:r>
              <a:rPr lang="en-GB" baseline="0" dirty="0"/>
              <a:t>to the issue of DBS checks, and this is another example of the GDPR in practice within HR.</a:t>
            </a:r>
          </a:p>
          <a:p>
            <a:pPr marL="181188" indent="-181188">
              <a:buFont typeface="Arial" panose="020B0604020202020204" pitchFamily="34" charset="0"/>
              <a:buChar char="•"/>
            </a:pPr>
            <a:endParaRPr lang="en-GB" baseline="0" dirty="0"/>
          </a:p>
          <a:p>
            <a:pPr marL="181188" indent="-181188">
              <a:buFont typeface="Arial" panose="020B0604020202020204" pitchFamily="34" charset="0"/>
              <a:buChar char="•"/>
            </a:pPr>
            <a:endParaRPr lang="en-GB" baseline="0" dirty="0"/>
          </a:p>
          <a:p>
            <a:pPr marL="181188" indent="-181188">
              <a:buFont typeface="Arial" panose="020B0604020202020204" pitchFamily="34" charset="0"/>
              <a:buChar char="•"/>
            </a:pPr>
            <a:endParaRPr lang="en-GB" baseline="0" dirty="0"/>
          </a:p>
          <a:p>
            <a:pPr marL="181188" indent="-181188" defTabSz="966338">
              <a:buFont typeface="Arial" panose="020B0604020202020204" pitchFamily="34" charset="0"/>
              <a:buChar char="•"/>
              <a:defRPr/>
            </a:pPr>
            <a:r>
              <a:rPr lang="en-GB" sz="1300" dirty="0"/>
              <a:t>The GDPR imposes a prohibition on the collection and processing of criminal data, unless legally required. This means that routine, basic DBS checks will be more problematic. However, Member States are allowed to exercise a derogation in respect of this form of processing special personal data, and the UK Government is proposing to substantially preserve current DBS operations through the new Data Protection Act.  However, the Act proposes that if DBS checks are to be undertaken, employers will need a detailed policy identifying how they will protect the information and dispose of it. </a:t>
            </a:r>
          </a:p>
          <a:p>
            <a:pPr marL="181188" indent="-181188" defTabSz="966338">
              <a:buFont typeface="Arial" panose="020B0604020202020204" pitchFamily="34" charset="0"/>
              <a:buChar char="•"/>
              <a:defRPr/>
            </a:pPr>
            <a:endParaRPr lang="en-GB" sz="1300" dirty="0"/>
          </a:p>
          <a:p>
            <a:pPr marL="181188" indent="-181188" defTabSz="966338">
              <a:buFont typeface="Arial" panose="020B0604020202020204" pitchFamily="34" charset="0"/>
              <a:buChar char="•"/>
              <a:defRPr/>
            </a:pPr>
            <a:r>
              <a:rPr lang="en-GB" sz="1300" dirty="0"/>
              <a:t>It is not yet known whether such a policy will need to be separate from the required general data protection policy under the GDPR, but what is clear is that many employers will need to reconsider current practice, how this is communicated, and importantly how this is justified. </a:t>
            </a:r>
          </a:p>
          <a:p>
            <a:pPr marL="181188" indent="-181188" defTabSz="966338">
              <a:buFont typeface="Arial" panose="020B0604020202020204" pitchFamily="34" charset="0"/>
              <a:buChar char="•"/>
              <a:defRPr/>
            </a:pPr>
            <a:endParaRPr lang="en-GB" sz="1300" dirty="0"/>
          </a:p>
          <a:p>
            <a:pPr marL="181188" indent="-181188" defTabSz="966338">
              <a:buFont typeface="Arial" panose="020B0604020202020204" pitchFamily="34" charset="0"/>
              <a:buChar char="•"/>
              <a:defRPr/>
            </a:pPr>
            <a:r>
              <a:rPr lang="en-GB" sz="1300" dirty="0"/>
              <a:t>You may need to assess whether you need to carry out criminal record checks; review your current recruitment processes; and ensure that the data minimisation principles </a:t>
            </a:r>
            <a:r>
              <a:rPr lang="en-GB" sz="1300" dirty="0" err="1"/>
              <a:t>ie</a:t>
            </a:r>
            <a:r>
              <a:rPr lang="en-GB" sz="1300" dirty="0"/>
              <a:t> how long your hold information for are considered  </a:t>
            </a:r>
          </a:p>
          <a:p>
            <a:pPr marL="181188" indent="-181188" defTabSz="966338">
              <a:buFont typeface="Arial" panose="020B0604020202020204" pitchFamily="34" charset="0"/>
              <a:buChar char="•"/>
              <a:defRPr/>
            </a:pPr>
            <a:endParaRPr lang="en-GB" sz="1300" dirty="0">
              <a:solidFill>
                <a:prstClr val="white"/>
              </a:solidFill>
            </a:endParaRPr>
          </a:p>
          <a:p>
            <a:endParaRPr lang="en-GB" dirty="0"/>
          </a:p>
        </p:txBody>
      </p:sp>
      <p:sp>
        <p:nvSpPr>
          <p:cNvPr id="4" name="Slide Number Placeholder 3"/>
          <p:cNvSpPr>
            <a:spLocks noGrp="1"/>
          </p:cNvSpPr>
          <p:nvPr>
            <p:ph type="sldNum" sz="quarter" idx="10"/>
          </p:nvPr>
        </p:nvSpPr>
        <p:spPr/>
        <p:txBody>
          <a:bodyPr/>
          <a:lstStyle/>
          <a:p>
            <a:fld id="{4E14F747-1BDC-934C-9C4D-7C26CC1F4E53}" type="slidenum">
              <a:rPr lang="en-US" smtClean="0"/>
              <a:t>11</a:t>
            </a:fld>
            <a:endParaRPr lang="en-US"/>
          </a:p>
        </p:txBody>
      </p:sp>
    </p:spTree>
    <p:extLst>
      <p:ext uri="{BB962C8B-B14F-4D97-AF65-F5344CB8AC3E}">
        <p14:creationId xmlns:p14="http://schemas.microsoft.com/office/powerpoint/2010/main" val="151684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84" indent="-241584" defTabSz="966338">
              <a:buFont typeface="Arial" panose="020B0604020202020204" pitchFamily="34" charset="0"/>
              <a:buChar char="•"/>
              <a:defRPr/>
            </a:pPr>
            <a:r>
              <a:rPr lang="en-GB" dirty="0"/>
              <a:t>So</a:t>
            </a:r>
            <a:r>
              <a:rPr lang="en-GB" baseline="0" dirty="0"/>
              <a:t> i</a:t>
            </a:r>
            <a:r>
              <a:rPr lang="en-GB" dirty="0"/>
              <a:t>f employee consent to processing is no longer a viable option, how should HR respond? </a:t>
            </a:r>
            <a:r>
              <a:rPr lang="en-GB" dirty="0">
                <a:solidFill>
                  <a:prstClr val="black"/>
                </a:solidFill>
              </a:rPr>
              <a:t>Processing will need to be justified on the other legally-recognised grounds shown on the slide. Employers need to consider whether processing is NECESSARY (not just “nice to have”):</a:t>
            </a:r>
            <a:endParaRPr lang="en-GB" dirty="0"/>
          </a:p>
          <a:p>
            <a:pPr marL="664357" lvl="1" indent="-181188">
              <a:buFont typeface="Arial" panose="020B0604020202020204" pitchFamily="34" charset="0"/>
              <a:buChar char="•"/>
            </a:pPr>
            <a:r>
              <a:rPr lang="en-GB" dirty="0"/>
              <a:t>for the performance of the </a:t>
            </a:r>
            <a:r>
              <a:rPr lang="en-GB" b="1" dirty="0"/>
              <a:t>employment contract </a:t>
            </a:r>
            <a:r>
              <a:rPr lang="en-GB" dirty="0"/>
              <a:t>or for preparatory steps related to it; </a:t>
            </a:r>
          </a:p>
          <a:p>
            <a:pPr marL="664357" lvl="1" indent="-181188">
              <a:buFont typeface="Arial" panose="020B0604020202020204" pitchFamily="34" charset="0"/>
              <a:buChar char="•"/>
            </a:pPr>
            <a:r>
              <a:rPr lang="en-GB" dirty="0"/>
              <a:t>for employer compliance with a </a:t>
            </a:r>
            <a:r>
              <a:rPr lang="en-GB" b="1" dirty="0"/>
              <a:t>legal obligation</a:t>
            </a:r>
            <a:r>
              <a:rPr lang="en-GB" dirty="0"/>
              <a:t>; </a:t>
            </a:r>
          </a:p>
          <a:p>
            <a:pPr marL="664357" lvl="1" indent="-181188">
              <a:buFont typeface="Arial" panose="020B0604020202020204" pitchFamily="34" charset="0"/>
              <a:buChar char="•"/>
            </a:pPr>
            <a:r>
              <a:rPr lang="en-GB" dirty="0"/>
              <a:t>to protect the </a:t>
            </a:r>
            <a:r>
              <a:rPr lang="en-GB" b="1" dirty="0"/>
              <a:t>employee’s vital interests </a:t>
            </a:r>
            <a:r>
              <a:rPr lang="en-GB" dirty="0"/>
              <a:t>(or those of another);</a:t>
            </a:r>
          </a:p>
          <a:p>
            <a:pPr marL="664357" lvl="1" indent="-181188">
              <a:buFont typeface="Arial" panose="020B0604020202020204" pitchFamily="34" charset="0"/>
              <a:buChar char="•"/>
            </a:pPr>
            <a:r>
              <a:rPr lang="en-GB" dirty="0"/>
              <a:t>for a task carried out in the </a:t>
            </a:r>
            <a:r>
              <a:rPr lang="en-GB" b="1" dirty="0"/>
              <a:t>public interest</a:t>
            </a:r>
            <a:r>
              <a:rPr lang="en-GB" dirty="0"/>
              <a:t>; </a:t>
            </a:r>
          </a:p>
          <a:p>
            <a:pPr marL="664357" lvl="1" indent="-181188">
              <a:buFont typeface="Arial" panose="020B0604020202020204" pitchFamily="34" charset="0"/>
              <a:buChar char="•"/>
            </a:pPr>
            <a:r>
              <a:rPr lang="en-GB" dirty="0"/>
              <a:t>for the purposes of the </a:t>
            </a:r>
            <a:r>
              <a:rPr lang="en-GB" b="1" dirty="0"/>
              <a:t>legitimate interests </a:t>
            </a:r>
            <a:r>
              <a:rPr lang="en-GB" dirty="0"/>
              <a:t>of the employer (or third party). </a:t>
            </a:r>
          </a:p>
          <a:p>
            <a:pPr marL="181188" indent="-181188">
              <a:buFont typeface="Arial" panose="020B0604020202020204" pitchFamily="34" charset="0"/>
              <a:buChar char="•"/>
            </a:pPr>
            <a:endParaRPr lang="en-GB" dirty="0"/>
          </a:p>
          <a:p>
            <a:pPr marL="181188" indent="-181188">
              <a:buFont typeface="Arial" panose="020B0604020202020204" pitchFamily="34" charset="0"/>
              <a:buChar char="•"/>
            </a:pPr>
            <a:r>
              <a:rPr lang="en-GB" dirty="0"/>
              <a:t>These grounds do</a:t>
            </a:r>
            <a:r>
              <a:rPr lang="en-GB" baseline="0" dirty="0"/>
              <a:t> not apply to sensitive personal data now called special categories (such as information about race, health, or sexual orientation) which require additional conditions for processing to be complied with.  </a:t>
            </a:r>
          </a:p>
          <a:p>
            <a:pPr marL="181188" indent="-181188">
              <a:buFont typeface="Arial" panose="020B0604020202020204" pitchFamily="34" charset="0"/>
              <a:buChar char="•"/>
            </a:pPr>
            <a:endParaRPr lang="en-GB" dirty="0"/>
          </a:p>
          <a:p>
            <a:pPr marL="181188" indent="-181188">
              <a:buFont typeface="Arial" panose="020B0604020202020204" pitchFamily="34" charset="0"/>
              <a:buChar char="•"/>
            </a:pPr>
            <a:r>
              <a:rPr lang="en-GB" dirty="0"/>
              <a:t>The</a:t>
            </a:r>
            <a:r>
              <a:rPr lang="en-GB" baseline="0" dirty="0"/>
              <a:t> i</a:t>
            </a:r>
            <a:r>
              <a:rPr lang="en-GB" dirty="0"/>
              <a:t>dea of not relying upon consent may be much worse than the reality – a large percentage of processing for which HR is responsible will by its nature fall into one of these categories (e.g. simple payroll information and contact details are clearly “necessary” to the employment contract.). The key change for HR personnel is therefore to identify these reasons for processing and to record them.</a:t>
            </a:r>
            <a:r>
              <a:rPr lang="en-GB" baseline="0" dirty="0"/>
              <a:t> It should be noted that when an employer is relying upon the legitimate interests condition for processing the GDPR requires that employees are informed of what these legitimate interests are – it is no longer sufficient simply to say that personal data will be processed in the pursuit of one of the organisation’s legitimate interests without clarifying what that means.  </a:t>
            </a:r>
            <a:endParaRPr lang="en-GB" dirty="0"/>
          </a:p>
          <a:p>
            <a:endParaRPr lang="en-GB" dirty="0"/>
          </a:p>
        </p:txBody>
      </p:sp>
      <p:sp>
        <p:nvSpPr>
          <p:cNvPr id="4" name="Slide Number Placeholder 3"/>
          <p:cNvSpPr>
            <a:spLocks noGrp="1"/>
          </p:cNvSpPr>
          <p:nvPr>
            <p:ph type="sldNum" sz="quarter" idx="10"/>
          </p:nvPr>
        </p:nvSpPr>
        <p:spPr/>
        <p:txBody>
          <a:bodyPr/>
          <a:lstStyle/>
          <a:p>
            <a:fld id="{4E14F747-1BDC-934C-9C4D-7C26CC1F4E53}" type="slidenum">
              <a:rPr lang="en-US" smtClean="0"/>
              <a:t>14</a:t>
            </a:fld>
            <a:endParaRPr lang="en-US"/>
          </a:p>
        </p:txBody>
      </p:sp>
    </p:spTree>
    <p:extLst>
      <p:ext uri="{BB962C8B-B14F-4D97-AF65-F5344CB8AC3E}">
        <p14:creationId xmlns:p14="http://schemas.microsoft.com/office/powerpoint/2010/main" val="254600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what information you hold that constitutes personal data;</a:t>
            </a:r>
          </a:p>
          <a:p>
            <a:pPr marL="0" indent="0">
              <a:buFont typeface="Arial" panose="020B0604020202020204" pitchFamily="34" charset="0"/>
              <a:buNone/>
            </a:pPr>
            <a:endParaRPr lang="en-GB"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what you do with the personal data you process;</a:t>
            </a:r>
          </a:p>
          <a:p>
            <a:pPr marL="171450" indent="-171450">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what you actually need to carry out these processes - a privacy impact assessment can help you to answer this question;</a:t>
            </a:r>
          </a:p>
          <a:p>
            <a:pPr marL="171450" indent="-171450">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whether you are collecting the information you need;</a:t>
            </a:r>
          </a:p>
          <a:p>
            <a:pPr marL="171450" indent="-171450">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whether you are creating derived or inferred data about people, for example by profiling them; and</a:t>
            </a:r>
          </a:p>
          <a:p>
            <a:pPr marL="171450" indent="-171450">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whether you will be likely to do other things with it in the future – this can be particularly important if you are undertaking large scale analysis of data, as in big data analytics.</a:t>
            </a:r>
          </a:p>
          <a:p>
            <a:endParaRPr lang="en-GB" dirty="0"/>
          </a:p>
        </p:txBody>
      </p:sp>
      <p:sp>
        <p:nvSpPr>
          <p:cNvPr id="4" name="Slide Number Placeholder 3"/>
          <p:cNvSpPr>
            <a:spLocks noGrp="1"/>
          </p:cNvSpPr>
          <p:nvPr>
            <p:ph type="sldNum" sz="quarter" idx="10"/>
          </p:nvPr>
        </p:nvSpPr>
        <p:spPr/>
        <p:txBody>
          <a:bodyPr/>
          <a:lstStyle/>
          <a:p>
            <a:fld id="{4E14F747-1BDC-934C-9C4D-7C26CC1F4E53}" type="slidenum">
              <a:rPr lang="en-US" smtClean="0"/>
              <a:t>20</a:t>
            </a:fld>
            <a:endParaRPr lang="en-US"/>
          </a:p>
        </p:txBody>
      </p:sp>
    </p:spTree>
    <p:extLst>
      <p:ext uri="{BB962C8B-B14F-4D97-AF65-F5344CB8AC3E}">
        <p14:creationId xmlns:p14="http://schemas.microsoft.com/office/powerpoint/2010/main" val="310272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DP Officers contact details – if you have one </a:t>
            </a:r>
          </a:p>
          <a:p>
            <a:endParaRPr lang="en-GB" dirty="0"/>
          </a:p>
          <a:p>
            <a:pPr marL="181188" indent="-181188" defTabSz="966338">
              <a:buFont typeface="Arial" panose="020B0604020202020204" pitchFamily="34" charset="0"/>
              <a:buChar char="•"/>
              <a:defRPr/>
            </a:pPr>
            <a:r>
              <a:rPr lang="en-GB" sz="1300" dirty="0"/>
              <a:t>GDPR requires employers to be proactive in communicating to employees how their personal data will be processed. Employees must be advised what data will be collected, retained or processed, by whom and for how long. They must also be informed of their rights of access to their data, ability to object to or correct it and to whom they can complain if the employer fails to comply. Communications to employees are often called privacy notices and they will be key to meeting this obligation.  </a:t>
            </a:r>
          </a:p>
          <a:p>
            <a:pPr marL="181188" indent="-181188" defTabSz="966338">
              <a:buFont typeface="Arial" panose="020B0604020202020204" pitchFamily="34" charset="0"/>
              <a:buChar char="•"/>
              <a:defRPr/>
            </a:pPr>
            <a:endParaRPr lang="en-GB" sz="1300" dirty="0"/>
          </a:p>
          <a:p>
            <a:pPr marL="181188" indent="-181188" defTabSz="966338">
              <a:buFont typeface="Arial" panose="020B0604020202020204" pitchFamily="34" charset="0"/>
              <a:buChar char="•"/>
              <a:defRPr/>
            </a:pPr>
            <a:r>
              <a:rPr lang="en-GB" sz="1300" i="1" dirty="0"/>
              <a:t>[Question: Who knows where their organisation’s current privacy notices can be found?]</a:t>
            </a:r>
          </a:p>
          <a:p>
            <a:pPr marL="181188" indent="-181188" defTabSz="966338">
              <a:buFont typeface="Arial" panose="020B0604020202020204" pitchFamily="34" charset="0"/>
              <a:buChar char="•"/>
              <a:defRPr/>
            </a:pPr>
            <a:endParaRPr lang="en-GB" sz="1300" dirty="0"/>
          </a:p>
          <a:p>
            <a:pPr marL="181188" indent="-181188">
              <a:buFont typeface="Arial" panose="020B0604020202020204" pitchFamily="34" charset="0"/>
              <a:buChar char="•"/>
            </a:pPr>
            <a:r>
              <a:rPr lang="en-GB" sz="1300" dirty="0"/>
              <a:t>The GDPR says that the privacy notice needs to have significant detail, but also needs to be clear and accessible. The use and content of privacy notices is an area in which HR professionals are likely to play an essential role, so you will need to give thought as to the information which is communicated to staff. For the most part the information must be provided at the time of data collection. </a:t>
            </a:r>
          </a:p>
          <a:p>
            <a:pPr marL="181188" indent="-181188">
              <a:buFont typeface="Arial" panose="020B0604020202020204" pitchFamily="34" charset="0"/>
              <a:buChar char="•"/>
            </a:pPr>
            <a:endParaRPr lang="en-GB" sz="1300" dirty="0"/>
          </a:p>
          <a:p>
            <a:pPr marL="181188" indent="-181188">
              <a:buFont typeface="Arial" panose="020B0604020202020204" pitchFamily="34" charset="0"/>
              <a:buChar char="•"/>
            </a:pPr>
            <a:r>
              <a:rPr lang="en-GB" sz="1300" dirty="0"/>
              <a:t>You will also need to consider how privacy notices may be adapted for the individual concerned, for example as between existing and potential staff. For current employees a new or updated privacy notice may be implemented; for new employees the information could be included with other induction material or training; and for job applicants privacy notice details may be provided before applications are lodged and data provided. </a:t>
            </a:r>
          </a:p>
          <a:p>
            <a:pPr marL="181188" indent="-181188">
              <a:buFont typeface="Arial" panose="020B0604020202020204" pitchFamily="34" charset="0"/>
              <a:buChar char="•"/>
            </a:pPr>
            <a:endParaRPr lang="en-GB" sz="1300" dirty="0"/>
          </a:p>
          <a:p>
            <a:pPr marL="181188" indent="-181188">
              <a:buFont typeface="Arial" panose="020B0604020202020204" pitchFamily="34" charset="0"/>
              <a:buChar char="•"/>
            </a:pPr>
            <a:r>
              <a:rPr lang="en-GB" sz="1300" dirty="0"/>
              <a:t>As with accountability, privacy notices will require regular review and updating. They must reflect data protection practice in reality at any given time. </a:t>
            </a:r>
          </a:p>
          <a:p>
            <a:pPr marL="181188" indent="-181188">
              <a:buFont typeface="Arial" panose="020B0604020202020204" pitchFamily="34" charset="0"/>
              <a:buChar char="•"/>
            </a:pPr>
            <a:endParaRPr lang="en-GB" sz="1300" dirty="0"/>
          </a:p>
          <a:p>
            <a:pPr marL="181188" indent="-181188">
              <a:buFont typeface="Arial" panose="020B0604020202020204" pitchFamily="34" charset="0"/>
              <a:buChar char="•"/>
            </a:pPr>
            <a:r>
              <a:rPr lang="en-GB" sz="1300" dirty="0"/>
              <a:t>The Information Commissioner’s Office has produced a Code of Practice concerning privacy notices which you may find helpful. </a:t>
            </a:r>
          </a:p>
          <a:p>
            <a:pPr lvl="0"/>
            <a:endParaRPr lang="en-GB" dirty="0"/>
          </a:p>
          <a:p>
            <a:endParaRPr lang="en-GB" dirty="0"/>
          </a:p>
        </p:txBody>
      </p:sp>
      <p:sp>
        <p:nvSpPr>
          <p:cNvPr id="4" name="Slide Number Placeholder 3"/>
          <p:cNvSpPr>
            <a:spLocks noGrp="1"/>
          </p:cNvSpPr>
          <p:nvPr>
            <p:ph type="sldNum" sz="quarter" idx="10"/>
          </p:nvPr>
        </p:nvSpPr>
        <p:spPr/>
        <p:txBody>
          <a:bodyPr/>
          <a:lstStyle/>
          <a:p>
            <a:fld id="{4E14F747-1BDC-934C-9C4D-7C26CC1F4E53}" type="slidenum">
              <a:rPr lang="en-US" smtClean="0"/>
              <a:t>21</a:t>
            </a:fld>
            <a:endParaRPr lang="en-US"/>
          </a:p>
        </p:txBody>
      </p:sp>
    </p:spTree>
    <p:extLst>
      <p:ext uri="{BB962C8B-B14F-4D97-AF65-F5344CB8AC3E}">
        <p14:creationId xmlns:p14="http://schemas.microsoft.com/office/powerpoint/2010/main" val="249071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Fines are X79 under GDPR</a:t>
            </a:r>
          </a:p>
        </p:txBody>
      </p:sp>
      <p:sp>
        <p:nvSpPr>
          <p:cNvPr id="4" name="Slide Number Placeholder 3"/>
          <p:cNvSpPr>
            <a:spLocks noGrp="1"/>
          </p:cNvSpPr>
          <p:nvPr>
            <p:ph type="sldNum" sz="quarter" idx="10"/>
          </p:nvPr>
        </p:nvSpPr>
        <p:spPr/>
        <p:txBody>
          <a:bodyPr/>
          <a:lstStyle/>
          <a:p>
            <a:fld id="{4E14F747-1BDC-934C-9C4D-7C26CC1F4E53}" type="slidenum">
              <a:rPr lang="en-US" smtClean="0"/>
              <a:t>25</a:t>
            </a:fld>
            <a:endParaRPr lang="en-US"/>
          </a:p>
        </p:txBody>
      </p:sp>
    </p:spTree>
    <p:extLst>
      <p:ext uri="{BB962C8B-B14F-4D97-AF65-F5344CB8AC3E}">
        <p14:creationId xmlns:p14="http://schemas.microsoft.com/office/powerpoint/2010/main" val="275406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Likely won’t require DPO </a:t>
            </a:r>
          </a:p>
        </p:txBody>
      </p:sp>
      <p:sp>
        <p:nvSpPr>
          <p:cNvPr id="4" name="Slide Number Placeholder 3"/>
          <p:cNvSpPr>
            <a:spLocks noGrp="1"/>
          </p:cNvSpPr>
          <p:nvPr>
            <p:ph type="sldNum" sz="quarter" idx="10"/>
          </p:nvPr>
        </p:nvSpPr>
        <p:spPr/>
        <p:txBody>
          <a:bodyPr/>
          <a:lstStyle/>
          <a:p>
            <a:fld id="{4E14F747-1BDC-934C-9C4D-7C26CC1F4E53}" type="slidenum">
              <a:rPr lang="en-US" smtClean="0"/>
              <a:t>27</a:t>
            </a:fld>
            <a:endParaRPr lang="en-US"/>
          </a:p>
        </p:txBody>
      </p:sp>
    </p:spTree>
    <p:extLst>
      <p:ext uri="{BB962C8B-B14F-4D97-AF65-F5344CB8AC3E}">
        <p14:creationId xmlns:p14="http://schemas.microsoft.com/office/powerpoint/2010/main" val="2319564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0316"/>
          <a:stretch/>
        </p:blipFill>
        <p:spPr>
          <a:xfrm>
            <a:off x="0" y="0"/>
            <a:ext cx="9145146" cy="6858000"/>
          </a:xfrm>
          <a:prstGeom prst="rect">
            <a:avLst/>
          </a:prstGeom>
        </p:spPr>
      </p:pic>
      <p:sp>
        <p:nvSpPr>
          <p:cNvPr id="2" name="Title 1"/>
          <p:cNvSpPr>
            <a:spLocks noGrp="1"/>
          </p:cNvSpPr>
          <p:nvPr>
            <p:ph type="ctrTitle"/>
          </p:nvPr>
        </p:nvSpPr>
        <p:spPr>
          <a:xfrm>
            <a:off x="350323" y="1805045"/>
            <a:ext cx="7941623" cy="1232065"/>
          </a:xfrm>
        </p:spPr>
        <p:txBody>
          <a:bodyPr anchor="b">
            <a:normAutofit/>
          </a:bodyPr>
          <a:lstStyle>
            <a:lvl1pPr algn="l">
              <a:defRPr sz="4950" b="1">
                <a:solidFill>
                  <a:srgbClr val="505F65"/>
                </a:solidFill>
              </a:defRPr>
            </a:lvl1pPr>
          </a:lstStyle>
          <a:p>
            <a:r>
              <a:rPr lang="en-US"/>
              <a:t>Click to edit Master title style</a:t>
            </a:r>
            <a:endParaRPr lang="en-US" dirty="0"/>
          </a:p>
        </p:txBody>
      </p:sp>
      <p:sp>
        <p:nvSpPr>
          <p:cNvPr id="3" name="Subtitle 2"/>
          <p:cNvSpPr>
            <a:spLocks noGrp="1"/>
          </p:cNvSpPr>
          <p:nvPr>
            <p:ph type="subTitle" idx="1"/>
          </p:nvPr>
        </p:nvSpPr>
        <p:spPr>
          <a:xfrm>
            <a:off x="350322" y="3198272"/>
            <a:ext cx="6858000" cy="1655762"/>
          </a:xfrm>
        </p:spPr>
        <p:txBody>
          <a:bodyPr/>
          <a:lstStyle>
            <a:lvl1pPr marL="0" indent="0" algn="l">
              <a:buNone/>
              <a:defRPr sz="2700">
                <a:solidFill>
                  <a:srgbClr val="9BB03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505F65"/>
                </a:solidFill>
              </a:defRPr>
            </a:lvl1pPr>
          </a:lstStyle>
          <a:p>
            <a:fld id="{725D406E-884C-CF47-A8CE-CE4536D26D3D}" type="datetimeFigureOut">
              <a:rPr lang="en-US" smtClean="0"/>
              <a:pPr/>
              <a:t>5/23/2018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00A36-C019-4D46-B42F-B47E68CBFC6A}" type="slidenum">
              <a:rPr lang="en-US" smtClean="0"/>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0000">
            <a:off x="10671810" y="220981"/>
            <a:ext cx="1236570" cy="1237948"/>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0000">
            <a:off x="10824210" y="373381"/>
            <a:ext cx="1236570" cy="12379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0000">
            <a:off x="7801695" y="187779"/>
            <a:ext cx="1141727" cy="1143000"/>
          </a:xfrm>
          <a:prstGeom prst="rect">
            <a:avLst/>
          </a:prstGeom>
        </p:spPr>
      </p:pic>
    </p:spTree>
    <p:extLst>
      <p:ext uri="{BB962C8B-B14F-4D97-AF65-F5344CB8AC3E}">
        <p14:creationId xmlns:p14="http://schemas.microsoft.com/office/powerpoint/2010/main" val="38132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4782" y="34063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495572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D406E-884C-CF47-A8CE-CE4536D26D3D}"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00A36-C019-4D46-B42F-B47E68CBFC6A}" type="slidenum">
              <a:rPr lang="en-US" smtClean="0"/>
              <a:t>‹#›</a:t>
            </a:fld>
            <a:endParaRPr lang="en-US"/>
          </a:p>
        </p:txBody>
      </p:sp>
    </p:spTree>
    <p:extLst>
      <p:ext uri="{BB962C8B-B14F-4D97-AF65-F5344CB8AC3E}">
        <p14:creationId xmlns:p14="http://schemas.microsoft.com/office/powerpoint/2010/main" val="144699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D406E-884C-CF47-A8CE-CE4536D26D3D}"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00A36-C019-4D46-B42F-B47E68CBFC6A}" type="slidenum">
              <a:rPr lang="en-US" smtClean="0"/>
              <a:t>‹#›</a:t>
            </a:fld>
            <a:endParaRPr lang="en-US"/>
          </a:p>
        </p:txBody>
      </p:sp>
    </p:spTree>
    <p:extLst>
      <p:ext uri="{BB962C8B-B14F-4D97-AF65-F5344CB8AC3E}">
        <p14:creationId xmlns:p14="http://schemas.microsoft.com/office/powerpoint/2010/main" val="86274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8605" y="1825625"/>
            <a:ext cx="409624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423281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5D406E-884C-CF47-A8CE-CE4536D26D3D}"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00A36-C019-4D46-B42F-B47E68CBFC6A}" type="slidenum">
              <a:rPr lang="en-US" smtClean="0"/>
              <a:t>‹#›</a:t>
            </a:fld>
            <a:endParaRPr lang="en-US"/>
          </a:p>
        </p:txBody>
      </p:sp>
    </p:spTree>
    <p:extLst>
      <p:ext uri="{BB962C8B-B14F-4D97-AF65-F5344CB8AC3E}">
        <p14:creationId xmlns:p14="http://schemas.microsoft.com/office/powerpoint/2010/main" val="153466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2000" y="365126"/>
            <a:ext cx="7128129" cy="1325563"/>
          </a:xfrm>
        </p:spPr>
        <p:txBody>
          <a:bodyPr/>
          <a:lstStyle/>
          <a:p>
            <a:r>
              <a:rPr lang="en-US"/>
              <a:t>Click to edit Master title style</a:t>
            </a:r>
          </a:p>
        </p:txBody>
      </p:sp>
      <p:sp>
        <p:nvSpPr>
          <p:cNvPr id="3" name="Text Placeholder 2"/>
          <p:cNvSpPr>
            <a:spLocks noGrp="1"/>
          </p:cNvSpPr>
          <p:nvPr>
            <p:ph type="body" idx="1" hasCustomPrompt="1"/>
          </p:nvPr>
        </p:nvSpPr>
        <p:spPr>
          <a:xfrm>
            <a:off x="432001" y="1681163"/>
            <a:ext cx="3868340" cy="823912"/>
          </a:xfrm>
        </p:spPr>
        <p:txBody>
          <a:bodyPr anchor="ctr" anchorCtr="0"/>
          <a:lstStyle>
            <a:lvl1pPr marL="0" indent="0">
              <a:buNone/>
              <a:defRPr sz="2850" b="1">
                <a:solidFill>
                  <a:srgbClr val="505F6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 head</a:t>
            </a:r>
          </a:p>
        </p:txBody>
      </p:sp>
      <p:sp>
        <p:nvSpPr>
          <p:cNvPr id="4" name="Content Placeholder 3"/>
          <p:cNvSpPr>
            <a:spLocks noGrp="1"/>
          </p:cNvSpPr>
          <p:nvPr>
            <p:ph sz="half" idx="2"/>
          </p:nvPr>
        </p:nvSpPr>
        <p:spPr>
          <a:xfrm>
            <a:off x="43200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29150" y="1681163"/>
            <a:ext cx="4170466" cy="823912"/>
          </a:xfrm>
        </p:spPr>
        <p:txBody>
          <a:bodyPr anchor="ctr" anchorCtr="0"/>
          <a:lstStyle>
            <a:lvl1pPr marL="0" indent="0">
              <a:buNone/>
              <a:defRPr sz="2850" b="1">
                <a:solidFill>
                  <a:srgbClr val="505F6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 head</a:t>
            </a:r>
          </a:p>
        </p:txBody>
      </p:sp>
      <p:sp>
        <p:nvSpPr>
          <p:cNvPr id="6" name="Content Placeholder 5"/>
          <p:cNvSpPr>
            <a:spLocks noGrp="1"/>
          </p:cNvSpPr>
          <p:nvPr>
            <p:ph sz="quarter" idx="4"/>
          </p:nvPr>
        </p:nvSpPr>
        <p:spPr>
          <a:xfrm>
            <a:off x="4629150" y="2505075"/>
            <a:ext cx="417937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5D406E-884C-CF47-A8CE-CE4536D26D3D}"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00A36-C019-4D46-B42F-B47E68CBFC6A}" type="slidenum">
              <a:rPr lang="en-US" smtClean="0"/>
              <a:t>‹#›</a:t>
            </a:fld>
            <a:endParaRPr lang="en-US"/>
          </a:p>
        </p:txBody>
      </p:sp>
    </p:spTree>
    <p:extLst>
      <p:ext uri="{BB962C8B-B14F-4D97-AF65-F5344CB8AC3E}">
        <p14:creationId xmlns:p14="http://schemas.microsoft.com/office/powerpoint/2010/main" val="183417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5D406E-884C-CF47-A8CE-CE4536D26D3D}"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00A36-C019-4D46-B42F-B47E68CBFC6A}" type="slidenum">
              <a:rPr lang="en-US" smtClean="0"/>
              <a:t>‹#›</a:t>
            </a:fld>
            <a:endParaRPr lang="en-US"/>
          </a:p>
        </p:txBody>
      </p:sp>
    </p:spTree>
    <p:extLst>
      <p:ext uri="{BB962C8B-B14F-4D97-AF65-F5344CB8AC3E}">
        <p14:creationId xmlns:p14="http://schemas.microsoft.com/office/powerpoint/2010/main" val="195098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D406E-884C-CF47-A8CE-CE4536D26D3D}" type="datetimeFigureOut">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00A36-C019-4D46-B42F-B47E68CBFC6A}" type="slidenum">
              <a:rPr lang="en-US" smtClean="0"/>
              <a:t>‹#›</a:t>
            </a:fld>
            <a:endParaRPr lang="en-US"/>
          </a:p>
        </p:txBody>
      </p:sp>
    </p:spTree>
    <p:extLst>
      <p:ext uri="{BB962C8B-B14F-4D97-AF65-F5344CB8AC3E}">
        <p14:creationId xmlns:p14="http://schemas.microsoft.com/office/powerpoint/2010/main" val="34068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2000" y="457200"/>
            <a:ext cx="2949178" cy="1600200"/>
          </a:xfrm>
        </p:spPr>
        <p:txBody>
          <a:bodyPr anchor="ctr" anchorCtr="0">
            <a:normAutofit/>
          </a:bodyPr>
          <a:lstStyle>
            <a:lvl1pPr>
              <a:defRPr sz="2850" b="1">
                <a:solidFill>
                  <a:srgbClr val="505F65"/>
                </a:solidFill>
              </a:defRPr>
            </a:lvl1pPr>
          </a:lstStyle>
          <a:p>
            <a:r>
              <a:rPr lang="en-US"/>
              <a:t>Click to edit Master title style</a:t>
            </a:r>
            <a:endParaRPr lang="en-US" dirty="0"/>
          </a:p>
        </p:txBody>
      </p:sp>
      <p:sp>
        <p:nvSpPr>
          <p:cNvPr id="3" name="Content Placeholder 2"/>
          <p:cNvSpPr>
            <a:spLocks noGrp="1"/>
          </p:cNvSpPr>
          <p:nvPr>
            <p:ph idx="1"/>
          </p:nvPr>
        </p:nvSpPr>
        <p:spPr>
          <a:xfrm>
            <a:off x="3535878" y="475014"/>
            <a:ext cx="5326083" cy="538603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200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5D406E-884C-CF47-A8CE-CE4536D26D3D}"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00A36-C019-4D46-B42F-B47E68CBFC6A}" type="slidenum">
              <a:rPr lang="en-US" smtClean="0"/>
              <a:t>‹#›</a:t>
            </a:fld>
            <a:endParaRPr lang="en-US"/>
          </a:p>
        </p:txBody>
      </p:sp>
    </p:spTree>
    <p:extLst>
      <p:ext uri="{BB962C8B-B14F-4D97-AF65-F5344CB8AC3E}">
        <p14:creationId xmlns:p14="http://schemas.microsoft.com/office/powerpoint/2010/main" val="72903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2000" y="457200"/>
            <a:ext cx="3157317" cy="1600200"/>
          </a:xfrm>
        </p:spPr>
        <p:txBody>
          <a:bodyPr anchor="ctr" anchorCtr="0">
            <a:normAutofit/>
          </a:bodyPr>
          <a:lstStyle>
            <a:lvl1pPr>
              <a:defRPr sz="2850" b="1">
                <a:solidFill>
                  <a:srgbClr val="505F6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3887391" y="2032907"/>
            <a:ext cx="4956757" cy="382814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436419" y="2057400"/>
            <a:ext cx="3142601"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5D406E-884C-CF47-A8CE-CE4536D26D3D}"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00A36-C019-4D46-B42F-B47E68CBFC6A}" type="slidenum">
              <a:rPr lang="en-US" smtClean="0"/>
              <a:t>‹#›</a:t>
            </a:fld>
            <a:endParaRPr lang="en-US"/>
          </a:p>
        </p:txBody>
      </p:sp>
    </p:spTree>
    <p:extLst>
      <p:ext uri="{BB962C8B-B14F-4D97-AF65-F5344CB8AC3E}">
        <p14:creationId xmlns:p14="http://schemas.microsoft.com/office/powerpoint/2010/main" val="157456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D406E-884C-CF47-A8CE-CE4536D26D3D}"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00A36-C019-4D46-B42F-B47E68CBFC6A}" type="slidenum">
              <a:rPr lang="en-US" smtClean="0"/>
              <a:t>‹#›</a:t>
            </a:fld>
            <a:endParaRPr lang="en-US"/>
          </a:p>
        </p:txBody>
      </p:sp>
    </p:spTree>
    <p:extLst>
      <p:ext uri="{BB962C8B-B14F-4D97-AF65-F5344CB8AC3E}">
        <p14:creationId xmlns:p14="http://schemas.microsoft.com/office/powerpoint/2010/main" val="34954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p:cNvPicPr>
          <p:nvPr userDrawn="1"/>
        </p:nvPicPr>
        <p:blipFill rotWithShape="1">
          <a:blip r:embed="rId12">
            <a:extLst>
              <a:ext uri="{28A0092B-C50C-407E-A947-70E740481C1C}">
                <a14:useLocalDpi xmlns:a14="http://schemas.microsoft.com/office/drawing/2010/main" val="0"/>
              </a:ext>
            </a:extLst>
          </a:blip>
          <a:srcRect l="10725"/>
          <a:stretch/>
        </p:blipFill>
        <p:spPr>
          <a:xfrm>
            <a:off x="0" y="-16626"/>
            <a:ext cx="9144004" cy="6858000"/>
          </a:xfrm>
          <a:prstGeom prst="rect">
            <a:avLst/>
          </a:prstGeom>
        </p:spPr>
      </p:pic>
      <p:sp>
        <p:nvSpPr>
          <p:cNvPr id="2" name="Title Placeholder 1"/>
          <p:cNvSpPr>
            <a:spLocks noGrp="1"/>
          </p:cNvSpPr>
          <p:nvPr>
            <p:ph type="title"/>
          </p:nvPr>
        </p:nvSpPr>
        <p:spPr>
          <a:xfrm>
            <a:off x="432712" y="365126"/>
            <a:ext cx="724171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18605" y="1825625"/>
            <a:ext cx="844335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475101"/>
            <a:ext cx="2057400" cy="365125"/>
          </a:xfrm>
          <a:prstGeom prst="rect">
            <a:avLst/>
          </a:prstGeom>
        </p:spPr>
        <p:txBody>
          <a:bodyPr vert="horz" lIns="91440" tIns="45720" rIns="91440" bIns="45720" rtlCol="0" anchor="ctr"/>
          <a:lstStyle>
            <a:lvl1pPr algn="l">
              <a:defRPr sz="600">
                <a:solidFill>
                  <a:srgbClr val="505F65"/>
                </a:solidFill>
              </a:defRPr>
            </a:lvl1pPr>
          </a:lstStyle>
          <a:p>
            <a:fld id="{725D406E-884C-CF47-A8CE-CE4536D26D3D}" type="datetimeFigureOut">
              <a:rPr lang="en-US" smtClean="0"/>
              <a:pPr/>
              <a:t>5/23/2018</a:t>
            </a:fld>
            <a:endParaRPr lang="en-US" dirty="0"/>
          </a:p>
        </p:txBody>
      </p:sp>
      <p:sp>
        <p:nvSpPr>
          <p:cNvPr id="5" name="Footer Placeholder 4"/>
          <p:cNvSpPr>
            <a:spLocks noGrp="1"/>
          </p:cNvSpPr>
          <p:nvPr>
            <p:ph type="ftr" sz="quarter" idx="3"/>
          </p:nvPr>
        </p:nvSpPr>
        <p:spPr>
          <a:xfrm>
            <a:off x="3028950" y="6475101"/>
            <a:ext cx="3086100" cy="365125"/>
          </a:xfrm>
          <a:prstGeom prst="rect">
            <a:avLst/>
          </a:prstGeom>
        </p:spPr>
        <p:txBody>
          <a:bodyPr vert="horz" lIns="91440" tIns="45720" rIns="91440" bIns="45720" rtlCol="0" anchor="ctr"/>
          <a:lstStyle>
            <a:lvl1pPr algn="ctr">
              <a:defRPr sz="600">
                <a:solidFill>
                  <a:srgbClr val="505F65"/>
                </a:solidFill>
              </a:defRPr>
            </a:lvl1pPr>
          </a:lstStyle>
          <a:p>
            <a:endParaRPr lang="en-US" dirty="0"/>
          </a:p>
        </p:txBody>
      </p:sp>
      <p:sp>
        <p:nvSpPr>
          <p:cNvPr id="6" name="Slide Number Placeholder 5"/>
          <p:cNvSpPr>
            <a:spLocks noGrp="1"/>
          </p:cNvSpPr>
          <p:nvPr>
            <p:ph type="sldNum" sz="quarter" idx="4"/>
          </p:nvPr>
        </p:nvSpPr>
        <p:spPr>
          <a:xfrm>
            <a:off x="6814210" y="6475101"/>
            <a:ext cx="2057400"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46200A36-C019-4D46-B42F-B47E68CBFC6A}" type="slidenum">
              <a:rPr lang="en-US" smtClean="0"/>
              <a:pPr/>
              <a:t>‹#›</a:t>
            </a:fld>
            <a:endParaRPr lang="en-US" dirty="0"/>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80000">
            <a:off x="7801695" y="187779"/>
            <a:ext cx="1141727" cy="1143000"/>
          </a:xfrm>
          <a:prstGeom prst="rect">
            <a:avLst/>
          </a:prstGeom>
        </p:spPr>
      </p:pic>
    </p:spTree>
    <p:extLst>
      <p:ext uri="{BB962C8B-B14F-4D97-AF65-F5344CB8AC3E}">
        <p14:creationId xmlns:p14="http://schemas.microsoft.com/office/powerpoint/2010/main" val="1486791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685800" rtl="0" eaLnBrk="1" latinLnBrk="0" hangingPunct="1">
        <a:lnSpc>
          <a:spcPct val="90000"/>
        </a:lnSpc>
        <a:spcBef>
          <a:spcPct val="0"/>
        </a:spcBef>
        <a:buNone/>
        <a:defRPr sz="4050" b="0" kern="1200">
          <a:solidFill>
            <a:schemeClr val="tx2"/>
          </a:solidFill>
          <a:latin typeface="+mn-lt"/>
          <a:ea typeface="+mj-ea"/>
          <a:cs typeface="+mj-cs"/>
        </a:defRPr>
      </a:lvl1pPr>
    </p:titleStyle>
    <p:bodyStyle>
      <a:lvl1pPr marL="8335" indent="229791" algn="l" defTabSz="685800" rtl="0" eaLnBrk="1" latinLnBrk="0" hangingPunct="1">
        <a:lnSpc>
          <a:spcPct val="90000"/>
        </a:lnSpc>
        <a:spcBef>
          <a:spcPts val="750"/>
        </a:spcBef>
        <a:buClr>
          <a:srgbClr val="9BB03B"/>
        </a:buClr>
        <a:buSzPct val="110000"/>
        <a:buFont typeface="Wingdings" charset="2"/>
        <a:buChar char="§"/>
        <a:tabLst/>
        <a:defRPr sz="2400" kern="1200">
          <a:solidFill>
            <a:schemeClr val="tx1"/>
          </a:solidFill>
          <a:latin typeface="+mn-lt"/>
          <a:ea typeface="+mn-ea"/>
          <a:cs typeface="+mn-cs"/>
        </a:defRPr>
      </a:lvl1pPr>
      <a:lvl2pPr marL="238125" indent="264319" algn="l" defTabSz="685800" rtl="0" eaLnBrk="1" latinLnBrk="0" hangingPunct="1">
        <a:lnSpc>
          <a:spcPct val="90000"/>
        </a:lnSpc>
        <a:spcBef>
          <a:spcPts val="375"/>
        </a:spcBef>
        <a:buClr>
          <a:srgbClr val="9BB03B"/>
        </a:buClr>
        <a:buSzPct val="105000"/>
        <a:buFont typeface=".AppleSystemUIFont" charset="-120"/>
        <a:buChar char="-"/>
        <a:tabLst/>
        <a:defRPr sz="2100" kern="1200">
          <a:solidFill>
            <a:schemeClr val="tx1"/>
          </a:solidFill>
          <a:latin typeface="+mn-lt"/>
          <a:ea typeface="+mn-ea"/>
          <a:cs typeface="+mn-cs"/>
        </a:defRPr>
      </a:lvl2pPr>
      <a:lvl3pPr marL="502444" indent="202406" algn="l" defTabSz="685800" rtl="0" eaLnBrk="1" latinLnBrk="0" hangingPunct="1">
        <a:lnSpc>
          <a:spcPct val="90000"/>
        </a:lnSpc>
        <a:spcBef>
          <a:spcPts val="375"/>
        </a:spcBef>
        <a:buClr>
          <a:srgbClr val="9BB03B"/>
        </a:buClr>
        <a:buFont typeface="Wingdings" charset="2"/>
        <a:buChar char="§"/>
        <a:tabLst/>
        <a:defRPr sz="1650" kern="1200">
          <a:solidFill>
            <a:schemeClr val="tx1"/>
          </a:solidFill>
          <a:latin typeface="+mn-lt"/>
          <a:ea typeface="+mn-ea"/>
          <a:cs typeface="+mn-cs"/>
        </a:defRPr>
      </a:lvl3pPr>
      <a:lvl4pPr marL="704850" indent="167879" algn="l" defTabSz="685800" rtl="0" eaLnBrk="1" latinLnBrk="0" hangingPunct="1">
        <a:lnSpc>
          <a:spcPct val="90000"/>
        </a:lnSpc>
        <a:spcBef>
          <a:spcPts val="375"/>
        </a:spcBef>
        <a:buClr>
          <a:srgbClr val="9BB03B"/>
        </a:buClr>
        <a:buFont typeface="LucidaGrande" charset="0"/>
        <a:buChar char="-"/>
        <a:tabLst/>
        <a:defRPr sz="1350" kern="1200">
          <a:solidFill>
            <a:schemeClr val="tx1"/>
          </a:solidFill>
          <a:latin typeface="+mn-lt"/>
          <a:ea typeface="+mn-ea"/>
          <a:cs typeface="+mn-cs"/>
        </a:defRPr>
      </a:lvl4pPr>
      <a:lvl5pPr marL="872729" indent="167879" algn="l" defTabSz="685800" rtl="0" eaLnBrk="1" latinLnBrk="0" hangingPunct="1">
        <a:lnSpc>
          <a:spcPct val="90000"/>
        </a:lnSpc>
        <a:spcBef>
          <a:spcPts val="375"/>
        </a:spcBef>
        <a:buClr>
          <a:srgbClr val="9BB03B"/>
        </a:buClr>
        <a:buFont typeface="Wingdings" charset="2"/>
        <a:buChar char="§"/>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sz="3200" dirty="0"/>
            </a:br>
            <a:r>
              <a:rPr lang="en-US" sz="3200" dirty="0"/>
              <a:t>General Data Protection Regulation (GDPR)</a:t>
            </a:r>
            <a:br>
              <a:rPr lang="en-US" sz="3200" dirty="0"/>
            </a:br>
            <a:r>
              <a:rPr lang="en-US" sz="3200"/>
              <a:t>An introduction </a:t>
            </a:r>
            <a:br>
              <a:rPr lang="en-US" sz="3200" dirty="0"/>
            </a:br>
            <a:br>
              <a:rPr lang="en-US" sz="3200"/>
            </a:br>
            <a:endParaRPr lang="en-US" sz="3200" b="0" dirty="0"/>
          </a:p>
        </p:txBody>
      </p:sp>
      <p:sp>
        <p:nvSpPr>
          <p:cNvPr id="3" name="Subtitle 2"/>
          <p:cNvSpPr>
            <a:spLocks noGrp="1"/>
          </p:cNvSpPr>
          <p:nvPr>
            <p:ph type="subTitle" idx="1"/>
          </p:nvPr>
        </p:nvSpPr>
        <p:spPr>
          <a:xfrm>
            <a:off x="350322" y="3198272"/>
            <a:ext cx="7597924" cy="1655762"/>
          </a:xfrm>
        </p:spPr>
        <p:txBody>
          <a:bodyPr/>
          <a:lstStyle/>
          <a:p>
            <a:r>
              <a:rPr lang="en-US" dirty="0"/>
              <a:t> May 2018</a:t>
            </a:r>
          </a:p>
        </p:txBody>
      </p:sp>
    </p:spTree>
    <p:extLst>
      <p:ext uri="{BB962C8B-B14F-4D97-AF65-F5344CB8AC3E}">
        <p14:creationId xmlns:p14="http://schemas.microsoft.com/office/powerpoint/2010/main" val="1460010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E4FC2-7ED8-4DD4-A437-D0D90FD30AB2}"/>
              </a:ext>
            </a:extLst>
          </p:cNvPr>
          <p:cNvSpPr>
            <a:spLocks noGrp="1"/>
          </p:cNvSpPr>
          <p:nvPr>
            <p:ph type="title"/>
          </p:nvPr>
        </p:nvSpPr>
        <p:spPr/>
        <p:txBody>
          <a:bodyPr/>
          <a:lstStyle/>
          <a:p>
            <a:r>
              <a:rPr lang="en-GB" dirty="0"/>
              <a:t>Special Categories </a:t>
            </a:r>
          </a:p>
        </p:txBody>
      </p:sp>
      <p:sp>
        <p:nvSpPr>
          <p:cNvPr id="3" name="Content Placeholder 2">
            <a:extLst>
              <a:ext uri="{FF2B5EF4-FFF2-40B4-BE49-F238E27FC236}">
                <a16:creationId xmlns:a16="http://schemas.microsoft.com/office/drawing/2014/main" id="{29CC2BF5-0596-4F76-AB91-15F9E5AF819C}"/>
              </a:ext>
            </a:extLst>
          </p:cNvPr>
          <p:cNvSpPr>
            <a:spLocks noGrp="1"/>
          </p:cNvSpPr>
          <p:nvPr>
            <p:ph idx="1"/>
          </p:nvPr>
        </p:nvSpPr>
        <p:spPr/>
        <p:txBody>
          <a:bodyPr/>
          <a:lstStyle/>
          <a:p>
            <a:r>
              <a:rPr lang="en-GB" dirty="0"/>
              <a:t>Still need lawful basis, but in addition need to identify additional conditions for processing special category data, for example</a:t>
            </a:r>
          </a:p>
          <a:p>
            <a:r>
              <a:rPr lang="en-GB" dirty="0"/>
              <a:t>Explicit consent </a:t>
            </a:r>
          </a:p>
          <a:p>
            <a:r>
              <a:rPr lang="en-GB" dirty="0"/>
              <a:t>Necessary for preventative or occupational medicine (</a:t>
            </a:r>
            <a:r>
              <a:rPr lang="en-GB" dirty="0" err="1"/>
              <a:t>Occ</a:t>
            </a:r>
            <a:r>
              <a:rPr lang="en-GB" dirty="0"/>
              <a:t> health reports) </a:t>
            </a:r>
          </a:p>
          <a:p>
            <a:r>
              <a:rPr lang="en-GB" dirty="0"/>
              <a:t>Necessary where individual unable to give consent </a:t>
            </a:r>
          </a:p>
          <a:p>
            <a:endParaRPr lang="en-GB" dirty="0"/>
          </a:p>
          <a:p>
            <a:endParaRPr lang="en-GB" dirty="0"/>
          </a:p>
        </p:txBody>
      </p:sp>
    </p:spTree>
    <p:extLst>
      <p:ext uri="{BB962C8B-B14F-4D97-AF65-F5344CB8AC3E}">
        <p14:creationId xmlns:p14="http://schemas.microsoft.com/office/powerpoint/2010/main" val="356177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E0E6-1C49-43BB-A4B7-9744D50681F0}"/>
              </a:ext>
            </a:extLst>
          </p:cNvPr>
          <p:cNvSpPr>
            <a:spLocks noGrp="1"/>
          </p:cNvSpPr>
          <p:nvPr>
            <p:ph type="title"/>
          </p:nvPr>
        </p:nvSpPr>
        <p:spPr/>
        <p:txBody>
          <a:bodyPr/>
          <a:lstStyle/>
          <a:p>
            <a:r>
              <a:rPr lang="en-GB" dirty="0"/>
              <a:t>Criminal Offence Data</a:t>
            </a:r>
          </a:p>
        </p:txBody>
      </p:sp>
      <p:sp>
        <p:nvSpPr>
          <p:cNvPr id="3" name="Content Placeholder 2">
            <a:extLst>
              <a:ext uri="{FF2B5EF4-FFF2-40B4-BE49-F238E27FC236}">
                <a16:creationId xmlns:a16="http://schemas.microsoft.com/office/drawing/2014/main" id="{D376AAA3-5EC8-48BD-9A2A-19B131E3621D}"/>
              </a:ext>
            </a:extLst>
          </p:cNvPr>
          <p:cNvSpPr>
            <a:spLocks noGrp="1"/>
          </p:cNvSpPr>
          <p:nvPr>
            <p:ph idx="1"/>
          </p:nvPr>
        </p:nvSpPr>
        <p:spPr/>
        <p:txBody>
          <a:bodyPr/>
          <a:lstStyle/>
          <a:p>
            <a:r>
              <a:rPr lang="en-GB" dirty="0"/>
              <a:t>Data relating to convictions and offences or related security measures</a:t>
            </a:r>
          </a:p>
          <a:p>
            <a:r>
              <a:rPr lang="en-GB" dirty="0"/>
              <a:t>Covers data about allegations, proceedings or convictions that would have been ‘sensitive data’ under the outgoing Act </a:t>
            </a:r>
          </a:p>
          <a:p>
            <a:r>
              <a:rPr lang="en-GB" dirty="0"/>
              <a:t>Prohibition on collection and processing of criminal data</a:t>
            </a:r>
          </a:p>
          <a:p>
            <a:pPr lvl="1"/>
            <a:r>
              <a:rPr lang="en-GB" dirty="0"/>
              <a:t>unless legally required, or</a:t>
            </a:r>
          </a:p>
          <a:p>
            <a:pPr lvl="1"/>
            <a:r>
              <a:rPr lang="en-GB" dirty="0"/>
              <a:t>local (</a:t>
            </a:r>
            <a:r>
              <a:rPr lang="en-GB" dirty="0" err="1"/>
              <a:t>ie</a:t>
            </a:r>
            <a:r>
              <a:rPr lang="en-GB" dirty="0"/>
              <a:t> UK) derogation</a:t>
            </a:r>
          </a:p>
          <a:p>
            <a:r>
              <a:rPr lang="en-GB" dirty="0"/>
              <a:t>Requires a lawful basis for consent (same as any other data), but</a:t>
            </a:r>
          </a:p>
          <a:p>
            <a:r>
              <a:rPr lang="en-GB" dirty="0"/>
              <a:t>Also need to comply with Article 10</a:t>
            </a:r>
          </a:p>
          <a:p>
            <a:r>
              <a:rPr lang="en-GB" dirty="0"/>
              <a:t>Processing has to be in an official capacity or needs specific legal authorisation (is likely to be defined in the new DP Act)</a:t>
            </a:r>
          </a:p>
        </p:txBody>
      </p:sp>
    </p:spTree>
    <p:extLst>
      <p:ext uri="{BB962C8B-B14F-4D97-AF65-F5344CB8AC3E}">
        <p14:creationId xmlns:p14="http://schemas.microsoft.com/office/powerpoint/2010/main" val="2538848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5C49-3C46-40A1-962C-9E1E93079422}"/>
              </a:ext>
            </a:extLst>
          </p:cNvPr>
          <p:cNvSpPr>
            <a:spLocks noGrp="1"/>
          </p:cNvSpPr>
          <p:nvPr>
            <p:ph type="title"/>
          </p:nvPr>
        </p:nvSpPr>
        <p:spPr/>
        <p:txBody>
          <a:bodyPr/>
          <a:lstStyle/>
          <a:p>
            <a:r>
              <a:rPr lang="en-GB" dirty="0"/>
              <a:t>Criminal Offence Data</a:t>
            </a:r>
          </a:p>
        </p:txBody>
      </p:sp>
      <p:sp>
        <p:nvSpPr>
          <p:cNvPr id="3" name="Content Placeholder 2">
            <a:extLst>
              <a:ext uri="{FF2B5EF4-FFF2-40B4-BE49-F238E27FC236}">
                <a16:creationId xmlns:a16="http://schemas.microsoft.com/office/drawing/2014/main" id="{147E0D37-98AF-4EB0-9388-61A65EADD7B0}"/>
              </a:ext>
            </a:extLst>
          </p:cNvPr>
          <p:cNvSpPr>
            <a:spLocks noGrp="1"/>
          </p:cNvSpPr>
          <p:nvPr>
            <p:ph idx="1"/>
          </p:nvPr>
        </p:nvSpPr>
        <p:spPr/>
        <p:txBody>
          <a:bodyPr/>
          <a:lstStyle/>
          <a:p>
            <a:r>
              <a:rPr lang="en-GB" dirty="0"/>
              <a:t>Certain checks will still be permitted</a:t>
            </a:r>
          </a:p>
          <a:p>
            <a:pPr lvl="1"/>
            <a:r>
              <a:rPr lang="en-GB" dirty="0"/>
              <a:t>conducting routine basic checks will be more problematic</a:t>
            </a:r>
          </a:p>
          <a:p>
            <a:r>
              <a:rPr lang="en-GB" dirty="0"/>
              <a:t>What should you do?</a:t>
            </a:r>
          </a:p>
          <a:p>
            <a:pPr lvl="1"/>
            <a:r>
              <a:rPr lang="en-GB" dirty="0"/>
              <a:t>assess necessity of obtaining criminal records data</a:t>
            </a:r>
          </a:p>
          <a:p>
            <a:pPr lvl="1"/>
            <a:r>
              <a:rPr lang="en-GB" dirty="0"/>
              <a:t>review recruitment processes and application forms</a:t>
            </a:r>
          </a:p>
          <a:p>
            <a:pPr lvl="1"/>
            <a:r>
              <a:rPr lang="en-GB" dirty="0"/>
              <a:t>ensure data minimisation principles are met </a:t>
            </a:r>
            <a:r>
              <a:rPr lang="en-GB" dirty="0" err="1"/>
              <a:t>eg</a:t>
            </a:r>
            <a:r>
              <a:rPr lang="en-GB" dirty="0"/>
              <a:t> how long you hold the information for </a:t>
            </a:r>
          </a:p>
          <a:p>
            <a:r>
              <a:rPr lang="en-GB" dirty="0"/>
              <a:t>ICO still to publish more detailed guidance once legislation finalised </a:t>
            </a:r>
          </a:p>
          <a:p>
            <a:endParaRPr lang="en-GB" dirty="0"/>
          </a:p>
        </p:txBody>
      </p:sp>
    </p:spTree>
    <p:extLst>
      <p:ext uri="{BB962C8B-B14F-4D97-AF65-F5344CB8AC3E}">
        <p14:creationId xmlns:p14="http://schemas.microsoft.com/office/powerpoint/2010/main" val="233889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3431-F98A-484D-BBF3-5042FEF7BF34}"/>
              </a:ext>
            </a:extLst>
          </p:cNvPr>
          <p:cNvSpPr>
            <a:spLocks noGrp="1"/>
          </p:cNvSpPr>
          <p:nvPr>
            <p:ph type="title"/>
          </p:nvPr>
        </p:nvSpPr>
        <p:spPr/>
        <p:txBody>
          <a:bodyPr/>
          <a:lstStyle/>
          <a:p>
            <a:r>
              <a:rPr lang="en-GB" dirty="0"/>
              <a:t>Lawful Basis for Processing </a:t>
            </a:r>
          </a:p>
        </p:txBody>
      </p:sp>
      <p:sp>
        <p:nvSpPr>
          <p:cNvPr id="3" name="Content Placeholder 2">
            <a:extLst>
              <a:ext uri="{FF2B5EF4-FFF2-40B4-BE49-F238E27FC236}">
                <a16:creationId xmlns:a16="http://schemas.microsoft.com/office/drawing/2014/main" id="{6E7D09CA-9362-4590-9B9E-259658F53F08}"/>
              </a:ext>
            </a:extLst>
          </p:cNvPr>
          <p:cNvSpPr>
            <a:spLocks noGrp="1"/>
          </p:cNvSpPr>
          <p:nvPr>
            <p:ph idx="1"/>
          </p:nvPr>
        </p:nvSpPr>
        <p:spPr/>
        <p:txBody>
          <a:bodyPr/>
          <a:lstStyle/>
          <a:p>
            <a:pPr indent="0">
              <a:buNone/>
            </a:pPr>
            <a:r>
              <a:rPr lang="en-GB" sz="3200" b="1" dirty="0"/>
              <a:t>Consent</a:t>
            </a:r>
          </a:p>
          <a:p>
            <a:r>
              <a:rPr lang="en-GB" sz="2800" dirty="0"/>
              <a:t>Currently employers rely on ‘consent’ to process personal data </a:t>
            </a:r>
          </a:p>
          <a:p>
            <a:r>
              <a:rPr lang="en-GB" sz="2800" dirty="0"/>
              <a:t>Often within the employment contract/written statement</a:t>
            </a:r>
          </a:p>
          <a:p>
            <a:r>
              <a:rPr lang="en-GB" sz="2800" dirty="0"/>
              <a:t>GDPR – where an imbalance of power, consent invalid  </a:t>
            </a:r>
          </a:p>
          <a:p>
            <a:r>
              <a:rPr lang="en-GB" sz="2800" dirty="0"/>
              <a:t>ICO – consent unlikely to be acceptable basis for processing employment data under GDPR </a:t>
            </a:r>
          </a:p>
          <a:p>
            <a:pPr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401575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AFF8-4143-49B3-B221-9BD868B4884C}"/>
              </a:ext>
            </a:extLst>
          </p:cNvPr>
          <p:cNvSpPr>
            <a:spLocks noGrp="1"/>
          </p:cNvSpPr>
          <p:nvPr>
            <p:ph type="title"/>
          </p:nvPr>
        </p:nvSpPr>
        <p:spPr/>
        <p:txBody>
          <a:bodyPr/>
          <a:lstStyle/>
          <a:p>
            <a:r>
              <a:rPr lang="en-GB" dirty="0"/>
              <a:t>Lawful Basis for Processing </a:t>
            </a:r>
            <a:br>
              <a:rPr lang="en-GB" dirty="0"/>
            </a:br>
            <a:endParaRPr lang="en-GB" dirty="0"/>
          </a:p>
        </p:txBody>
      </p:sp>
      <p:graphicFrame>
        <p:nvGraphicFramePr>
          <p:cNvPr id="4" name="Content Placeholder 14">
            <a:extLst>
              <a:ext uri="{FF2B5EF4-FFF2-40B4-BE49-F238E27FC236}">
                <a16:creationId xmlns:a16="http://schemas.microsoft.com/office/drawing/2014/main" id="{67B11DE4-9BDB-49DB-96D5-841E71DEDC11}"/>
              </a:ext>
            </a:extLst>
          </p:cNvPr>
          <p:cNvGraphicFramePr>
            <a:graphicFrameLocks noGrp="1"/>
          </p:cNvGraphicFramePr>
          <p:nvPr>
            <p:ph idx="1"/>
            <p:extLst>
              <p:ext uri="{D42A27DB-BD31-4B8C-83A1-F6EECF244321}">
                <p14:modId xmlns:p14="http://schemas.microsoft.com/office/powerpoint/2010/main" val="530276620"/>
              </p:ext>
            </p:extLst>
          </p:nvPr>
        </p:nvGraphicFramePr>
        <p:xfrm>
          <a:off x="419100" y="1825625"/>
          <a:ext cx="84423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998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77E5-E5B4-46BA-8344-F1EABBC2F615}"/>
              </a:ext>
            </a:extLst>
          </p:cNvPr>
          <p:cNvSpPr>
            <a:spLocks noGrp="1"/>
          </p:cNvSpPr>
          <p:nvPr>
            <p:ph type="title"/>
          </p:nvPr>
        </p:nvSpPr>
        <p:spPr/>
        <p:txBody>
          <a:bodyPr/>
          <a:lstStyle/>
          <a:p>
            <a:r>
              <a:rPr lang="en-GB" dirty="0"/>
              <a:t>Consent and ‘special categories’ </a:t>
            </a:r>
          </a:p>
        </p:txBody>
      </p:sp>
      <p:sp>
        <p:nvSpPr>
          <p:cNvPr id="3" name="Content Placeholder 2">
            <a:extLst>
              <a:ext uri="{FF2B5EF4-FFF2-40B4-BE49-F238E27FC236}">
                <a16:creationId xmlns:a16="http://schemas.microsoft.com/office/drawing/2014/main" id="{421F5927-9FAC-456D-9A14-1B732AE0BFBD}"/>
              </a:ext>
            </a:extLst>
          </p:cNvPr>
          <p:cNvSpPr>
            <a:spLocks noGrp="1"/>
          </p:cNvSpPr>
          <p:nvPr>
            <p:ph idx="1"/>
          </p:nvPr>
        </p:nvSpPr>
        <p:spPr/>
        <p:txBody>
          <a:bodyPr/>
          <a:lstStyle/>
          <a:p>
            <a:r>
              <a:rPr lang="en-GB" dirty="0"/>
              <a:t>As well as a lawful basis for processing, ‘special categories’ require a separate condition for processing</a:t>
            </a:r>
          </a:p>
          <a:p>
            <a:r>
              <a:rPr lang="en-GB" dirty="0"/>
              <a:t>Explicit consent </a:t>
            </a:r>
          </a:p>
          <a:p>
            <a:r>
              <a:rPr lang="en-GB" dirty="0"/>
              <a:t>Protect vital interests of data subject</a:t>
            </a:r>
          </a:p>
          <a:p>
            <a:r>
              <a:rPr lang="en-GB" dirty="0"/>
              <a:t>Preventative or occupational medicine  </a:t>
            </a:r>
          </a:p>
        </p:txBody>
      </p:sp>
    </p:spTree>
    <p:extLst>
      <p:ext uri="{BB962C8B-B14F-4D97-AF65-F5344CB8AC3E}">
        <p14:creationId xmlns:p14="http://schemas.microsoft.com/office/powerpoint/2010/main" val="571034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633D-1786-45FF-8B9B-526D9EA5C6F7}"/>
              </a:ext>
            </a:extLst>
          </p:cNvPr>
          <p:cNvSpPr>
            <a:spLocks noGrp="1"/>
          </p:cNvSpPr>
          <p:nvPr>
            <p:ph type="title"/>
          </p:nvPr>
        </p:nvSpPr>
        <p:spPr/>
        <p:txBody>
          <a:bodyPr/>
          <a:lstStyle/>
          <a:p>
            <a:r>
              <a:rPr lang="en-GB" dirty="0"/>
              <a:t>Rights &amp; Obligations</a:t>
            </a:r>
          </a:p>
        </p:txBody>
      </p:sp>
      <p:sp>
        <p:nvSpPr>
          <p:cNvPr id="4" name="Content Placeholder 3">
            <a:extLst>
              <a:ext uri="{FF2B5EF4-FFF2-40B4-BE49-F238E27FC236}">
                <a16:creationId xmlns:a16="http://schemas.microsoft.com/office/drawing/2014/main" id="{95104908-D967-4ADC-9E1E-214984DC45BC}"/>
              </a:ext>
            </a:extLst>
          </p:cNvPr>
          <p:cNvSpPr>
            <a:spLocks noGrp="1"/>
          </p:cNvSpPr>
          <p:nvPr>
            <p:ph sz="half" idx="1"/>
          </p:nvPr>
        </p:nvSpPr>
        <p:spPr/>
        <p:txBody>
          <a:bodyPr/>
          <a:lstStyle/>
          <a:p>
            <a:r>
              <a:rPr lang="en-GB" sz="2800" dirty="0"/>
              <a:t>Access</a:t>
            </a:r>
          </a:p>
          <a:p>
            <a:r>
              <a:rPr lang="en-GB" sz="2800" dirty="0"/>
              <a:t>Accuracy/Rectification</a:t>
            </a:r>
          </a:p>
          <a:p>
            <a:r>
              <a:rPr lang="en-GB" sz="2800" dirty="0">
                <a:solidFill>
                  <a:srgbClr val="FF0000"/>
                </a:solidFill>
              </a:rPr>
              <a:t>To be Forgotten (Erasure)</a:t>
            </a:r>
          </a:p>
          <a:p>
            <a:pPr indent="0">
              <a:buNone/>
            </a:pPr>
            <a:endParaRPr lang="en-GB" sz="3600" dirty="0"/>
          </a:p>
        </p:txBody>
      </p:sp>
      <p:sp>
        <p:nvSpPr>
          <p:cNvPr id="5" name="Content Placeholder 4">
            <a:extLst>
              <a:ext uri="{FF2B5EF4-FFF2-40B4-BE49-F238E27FC236}">
                <a16:creationId xmlns:a16="http://schemas.microsoft.com/office/drawing/2014/main" id="{4C8407F3-D1A8-411E-A6CC-46325A790174}"/>
              </a:ext>
            </a:extLst>
          </p:cNvPr>
          <p:cNvSpPr>
            <a:spLocks noGrp="1"/>
          </p:cNvSpPr>
          <p:nvPr>
            <p:ph sz="half" idx="2"/>
          </p:nvPr>
        </p:nvSpPr>
        <p:spPr/>
        <p:txBody>
          <a:bodyPr/>
          <a:lstStyle/>
          <a:p>
            <a:r>
              <a:rPr lang="en-GB" sz="2800" dirty="0">
                <a:solidFill>
                  <a:srgbClr val="FF0000"/>
                </a:solidFill>
              </a:rPr>
              <a:t>Restrict Processing</a:t>
            </a:r>
          </a:p>
          <a:p>
            <a:r>
              <a:rPr lang="en-GB" sz="2800" dirty="0"/>
              <a:t>Object</a:t>
            </a:r>
          </a:p>
          <a:p>
            <a:r>
              <a:rPr lang="en-GB" sz="2800" dirty="0">
                <a:solidFill>
                  <a:srgbClr val="FF0000"/>
                </a:solidFill>
              </a:rPr>
              <a:t>Data Portability</a:t>
            </a:r>
          </a:p>
          <a:p>
            <a:pPr indent="0">
              <a:buNone/>
            </a:pPr>
            <a:endParaRPr lang="en-GB" dirty="0"/>
          </a:p>
        </p:txBody>
      </p:sp>
    </p:spTree>
    <p:extLst>
      <p:ext uri="{BB962C8B-B14F-4D97-AF65-F5344CB8AC3E}">
        <p14:creationId xmlns:p14="http://schemas.microsoft.com/office/powerpoint/2010/main" val="1363433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5007-27F7-417D-BC70-77F2243547BC}"/>
              </a:ext>
            </a:extLst>
          </p:cNvPr>
          <p:cNvSpPr>
            <a:spLocks noGrp="1"/>
          </p:cNvSpPr>
          <p:nvPr>
            <p:ph type="title"/>
          </p:nvPr>
        </p:nvSpPr>
        <p:spPr/>
        <p:txBody>
          <a:bodyPr/>
          <a:lstStyle/>
          <a:p>
            <a:pPr algn="ctr"/>
            <a:r>
              <a:rPr lang="en-GB" dirty="0">
                <a:solidFill>
                  <a:srgbClr val="FF0000"/>
                </a:solidFill>
              </a:rPr>
              <a:t>NEW</a:t>
            </a:r>
            <a:br>
              <a:rPr lang="en-GB" dirty="0"/>
            </a:br>
            <a:r>
              <a:rPr lang="en-GB" dirty="0"/>
              <a:t>Right to Erasure (be forgotten)</a:t>
            </a:r>
          </a:p>
        </p:txBody>
      </p:sp>
      <p:sp>
        <p:nvSpPr>
          <p:cNvPr id="5" name="Text Placeholder 4">
            <a:extLst>
              <a:ext uri="{FF2B5EF4-FFF2-40B4-BE49-F238E27FC236}">
                <a16:creationId xmlns:a16="http://schemas.microsoft.com/office/drawing/2014/main" id="{7E1C373B-32B0-4B43-AAC5-6D28D4911C38}"/>
              </a:ext>
            </a:extLst>
          </p:cNvPr>
          <p:cNvSpPr>
            <a:spLocks noGrp="1"/>
          </p:cNvSpPr>
          <p:nvPr>
            <p:ph type="body" idx="1"/>
          </p:nvPr>
        </p:nvSpPr>
        <p:spPr/>
        <p:txBody>
          <a:bodyPr/>
          <a:lstStyle/>
          <a:p>
            <a:r>
              <a:rPr lang="en-GB" dirty="0"/>
              <a:t>Individual has right to erasure if:</a:t>
            </a:r>
          </a:p>
        </p:txBody>
      </p:sp>
      <p:sp>
        <p:nvSpPr>
          <p:cNvPr id="6" name="Content Placeholder 5">
            <a:extLst>
              <a:ext uri="{FF2B5EF4-FFF2-40B4-BE49-F238E27FC236}">
                <a16:creationId xmlns:a16="http://schemas.microsoft.com/office/drawing/2014/main" id="{43539788-2A57-4542-87AA-599912E05970}"/>
              </a:ext>
            </a:extLst>
          </p:cNvPr>
          <p:cNvSpPr>
            <a:spLocks noGrp="1"/>
          </p:cNvSpPr>
          <p:nvPr>
            <p:ph sz="half" idx="2"/>
          </p:nvPr>
        </p:nvSpPr>
        <p:spPr/>
        <p:txBody>
          <a:bodyPr/>
          <a:lstStyle/>
          <a:p>
            <a:r>
              <a:rPr lang="en-GB" dirty="0">
                <a:solidFill>
                  <a:srgbClr val="000000"/>
                </a:solidFill>
              </a:rPr>
              <a:t>Personal data is no longer necessary</a:t>
            </a:r>
          </a:p>
          <a:p>
            <a:r>
              <a:rPr lang="en-GB" dirty="0">
                <a:solidFill>
                  <a:srgbClr val="000000"/>
                </a:solidFill>
              </a:rPr>
              <a:t>Consent withdrawn</a:t>
            </a:r>
          </a:p>
          <a:p>
            <a:r>
              <a:rPr lang="en-GB" dirty="0">
                <a:solidFill>
                  <a:srgbClr val="000000"/>
                </a:solidFill>
              </a:rPr>
              <a:t>Their data has been unlawfully processed</a:t>
            </a:r>
          </a:p>
          <a:p>
            <a:r>
              <a:rPr lang="en-GB" dirty="0">
                <a:solidFill>
                  <a:srgbClr val="000000"/>
                </a:solidFill>
              </a:rPr>
              <a:t>Legal obligation to erase</a:t>
            </a:r>
          </a:p>
          <a:p>
            <a:r>
              <a:rPr lang="en-GB" dirty="0">
                <a:solidFill>
                  <a:srgbClr val="000000"/>
                </a:solidFill>
              </a:rPr>
              <a:t>Data was added to social media while under 18</a:t>
            </a:r>
          </a:p>
          <a:p>
            <a:endParaRPr lang="en-GB" dirty="0"/>
          </a:p>
        </p:txBody>
      </p:sp>
      <p:sp>
        <p:nvSpPr>
          <p:cNvPr id="7" name="Text Placeholder 6">
            <a:extLst>
              <a:ext uri="{FF2B5EF4-FFF2-40B4-BE49-F238E27FC236}">
                <a16:creationId xmlns:a16="http://schemas.microsoft.com/office/drawing/2014/main" id="{AE0DAFF3-0EA7-4D0A-88FB-8B46D831A86A}"/>
              </a:ext>
            </a:extLst>
          </p:cNvPr>
          <p:cNvSpPr>
            <a:spLocks noGrp="1"/>
          </p:cNvSpPr>
          <p:nvPr>
            <p:ph type="body" sz="quarter" idx="3"/>
          </p:nvPr>
        </p:nvSpPr>
        <p:spPr>
          <a:xfrm>
            <a:off x="4638056" y="1484215"/>
            <a:ext cx="4170466" cy="823912"/>
          </a:xfrm>
        </p:spPr>
        <p:txBody>
          <a:bodyPr/>
          <a:lstStyle/>
          <a:p>
            <a:r>
              <a:rPr lang="en-GB" dirty="0"/>
              <a:t>Organisation must:</a:t>
            </a:r>
          </a:p>
        </p:txBody>
      </p:sp>
      <p:sp>
        <p:nvSpPr>
          <p:cNvPr id="8" name="Content Placeholder 7">
            <a:extLst>
              <a:ext uri="{FF2B5EF4-FFF2-40B4-BE49-F238E27FC236}">
                <a16:creationId xmlns:a16="http://schemas.microsoft.com/office/drawing/2014/main" id="{8C73DCEE-6B10-46DE-9E5F-E6885AA1C800}"/>
              </a:ext>
            </a:extLst>
          </p:cNvPr>
          <p:cNvSpPr>
            <a:spLocks noGrp="1"/>
          </p:cNvSpPr>
          <p:nvPr>
            <p:ph sz="quarter" idx="4"/>
          </p:nvPr>
        </p:nvSpPr>
        <p:spPr/>
        <p:txBody>
          <a:bodyPr/>
          <a:lstStyle/>
          <a:p>
            <a:r>
              <a:rPr lang="en-GB" dirty="0">
                <a:solidFill>
                  <a:srgbClr val="000000"/>
                </a:solidFill>
              </a:rPr>
              <a:t>Comply with request unless it has a legal obligation to continue processing the data</a:t>
            </a:r>
          </a:p>
          <a:p>
            <a:r>
              <a:rPr lang="en-GB" dirty="0">
                <a:solidFill>
                  <a:srgbClr val="000000"/>
                </a:solidFill>
              </a:rPr>
              <a:t>If personal data has been made public take steps to inform any other processors of data subjects request for erasure</a:t>
            </a:r>
          </a:p>
          <a:p>
            <a:endParaRPr lang="en-GB" dirty="0"/>
          </a:p>
        </p:txBody>
      </p:sp>
    </p:spTree>
    <p:extLst>
      <p:ext uri="{BB962C8B-B14F-4D97-AF65-F5344CB8AC3E}">
        <p14:creationId xmlns:p14="http://schemas.microsoft.com/office/powerpoint/2010/main" val="683654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3109-05B5-4266-A889-A5F1DBDC3CA4}"/>
              </a:ext>
            </a:extLst>
          </p:cNvPr>
          <p:cNvSpPr>
            <a:spLocks noGrp="1"/>
          </p:cNvSpPr>
          <p:nvPr>
            <p:ph type="title"/>
          </p:nvPr>
        </p:nvSpPr>
        <p:spPr/>
        <p:txBody>
          <a:bodyPr/>
          <a:lstStyle/>
          <a:p>
            <a:pPr algn="ctr"/>
            <a:r>
              <a:rPr lang="en-GB" dirty="0">
                <a:solidFill>
                  <a:srgbClr val="FF0000"/>
                </a:solidFill>
              </a:rPr>
              <a:t>New</a:t>
            </a:r>
            <a:br>
              <a:rPr lang="en-GB" dirty="0"/>
            </a:br>
            <a:r>
              <a:rPr lang="en-GB" dirty="0"/>
              <a:t>Right to Restriction of Processing</a:t>
            </a:r>
          </a:p>
        </p:txBody>
      </p:sp>
      <p:sp>
        <p:nvSpPr>
          <p:cNvPr id="4" name="Text Placeholder 3">
            <a:extLst>
              <a:ext uri="{FF2B5EF4-FFF2-40B4-BE49-F238E27FC236}">
                <a16:creationId xmlns:a16="http://schemas.microsoft.com/office/drawing/2014/main" id="{B60BE016-54C7-46CE-9799-611633ABED64}"/>
              </a:ext>
            </a:extLst>
          </p:cNvPr>
          <p:cNvSpPr>
            <a:spLocks noGrp="1"/>
          </p:cNvSpPr>
          <p:nvPr>
            <p:ph type="body" idx="1"/>
          </p:nvPr>
        </p:nvSpPr>
        <p:spPr/>
        <p:txBody>
          <a:bodyPr/>
          <a:lstStyle/>
          <a:p>
            <a:r>
              <a:rPr lang="en-GB" dirty="0"/>
              <a:t>Individuals can request:</a:t>
            </a:r>
          </a:p>
        </p:txBody>
      </p:sp>
      <p:sp>
        <p:nvSpPr>
          <p:cNvPr id="5" name="Content Placeholder 4">
            <a:extLst>
              <a:ext uri="{FF2B5EF4-FFF2-40B4-BE49-F238E27FC236}">
                <a16:creationId xmlns:a16="http://schemas.microsoft.com/office/drawing/2014/main" id="{625D0D02-81CB-437C-BB4F-201B88D39C1C}"/>
              </a:ext>
            </a:extLst>
          </p:cNvPr>
          <p:cNvSpPr>
            <a:spLocks noGrp="1"/>
          </p:cNvSpPr>
          <p:nvPr>
            <p:ph sz="half" idx="2"/>
          </p:nvPr>
        </p:nvSpPr>
        <p:spPr/>
        <p:txBody>
          <a:bodyPr/>
          <a:lstStyle/>
          <a:p>
            <a:r>
              <a:rPr lang="en-GB" dirty="0">
                <a:solidFill>
                  <a:srgbClr val="000000"/>
                </a:solidFill>
              </a:rPr>
              <a:t>Restriction of processing until accuracy claim is verified</a:t>
            </a:r>
          </a:p>
          <a:p>
            <a:r>
              <a:rPr lang="en-GB" dirty="0">
                <a:solidFill>
                  <a:srgbClr val="000000"/>
                </a:solidFill>
              </a:rPr>
              <a:t>Retention of unlawfully processed data</a:t>
            </a:r>
          </a:p>
          <a:p>
            <a:r>
              <a:rPr lang="en-GB" dirty="0">
                <a:solidFill>
                  <a:srgbClr val="000000"/>
                </a:solidFill>
              </a:rPr>
              <a:t>Retention of data for exercise or defence of legal claims</a:t>
            </a:r>
          </a:p>
          <a:p>
            <a:endParaRPr lang="en-GB" dirty="0"/>
          </a:p>
        </p:txBody>
      </p:sp>
      <p:sp>
        <p:nvSpPr>
          <p:cNvPr id="6" name="Text Placeholder 5">
            <a:extLst>
              <a:ext uri="{FF2B5EF4-FFF2-40B4-BE49-F238E27FC236}">
                <a16:creationId xmlns:a16="http://schemas.microsoft.com/office/drawing/2014/main" id="{777A3E28-7151-4701-B046-F0D573266525}"/>
              </a:ext>
            </a:extLst>
          </p:cNvPr>
          <p:cNvSpPr>
            <a:spLocks noGrp="1"/>
          </p:cNvSpPr>
          <p:nvPr>
            <p:ph type="body" sz="quarter" idx="3"/>
          </p:nvPr>
        </p:nvSpPr>
        <p:spPr/>
        <p:txBody>
          <a:bodyPr/>
          <a:lstStyle/>
          <a:p>
            <a:r>
              <a:rPr lang="en-GB" dirty="0"/>
              <a:t>Organisations must:</a:t>
            </a:r>
          </a:p>
        </p:txBody>
      </p:sp>
      <p:sp>
        <p:nvSpPr>
          <p:cNvPr id="7" name="Content Placeholder 6">
            <a:extLst>
              <a:ext uri="{FF2B5EF4-FFF2-40B4-BE49-F238E27FC236}">
                <a16:creationId xmlns:a16="http://schemas.microsoft.com/office/drawing/2014/main" id="{F020A5CC-865F-484C-9FF1-16FFAA9FF416}"/>
              </a:ext>
            </a:extLst>
          </p:cNvPr>
          <p:cNvSpPr>
            <a:spLocks noGrp="1"/>
          </p:cNvSpPr>
          <p:nvPr>
            <p:ph sz="quarter" idx="4"/>
          </p:nvPr>
        </p:nvSpPr>
        <p:spPr/>
        <p:txBody>
          <a:bodyPr/>
          <a:lstStyle/>
          <a:p>
            <a:r>
              <a:rPr lang="en-GB" dirty="0">
                <a:solidFill>
                  <a:srgbClr val="000000"/>
                </a:solidFill>
              </a:rPr>
              <a:t>Take steps to ensure restriction as requested</a:t>
            </a:r>
          </a:p>
          <a:p>
            <a:r>
              <a:rPr lang="en-GB" dirty="0">
                <a:solidFill>
                  <a:srgbClr val="000000"/>
                </a:solidFill>
              </a:rPr>
              <a:t>Only recommence processing on data subject request</a:t>
            </a:r>
          </a:p>
          <a:p>
            <a:r>
              <a:rPr lang="en-GB" dirty="0">
                <a:solidFill>
                  <a:srgbClr val="000000"/>
                </a:solidFill>
              </a:rPr>
              <a:t>Inform data subject if data processing will recommence and why </a:t>
            </a:r>
          </a:p>
          <a:p>
            <a:endParaRPr lang="en-GB" dirty="0"/>
          </a:p>
        </p:txBody>
      </p:sp>
    </p:spTree>
    <p:extLst>
      <p:ext uri="{BB962C8B-B14F-4D97-AF65-F5344CB8AC3E}">
        <p14:creationId xmlns:p14="http://schemas.microsoft.com/office/powerpoint/2010/main" val="2216055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08C297-FAF8-40F7-9224-00CDDEB825E0}"/>
              </a:ext>
            </a:extLst>
          </p:cNvPr>
          <p:cNvSpPr>
            <a:spLocks noGrp="1"/>
          </p:cNvSpPr>
          <p:nvPr>
            <p:ph type="title"/>
          </p:nvPr>
        </p:nvSpPr>
        <p:spPr>
          <a:xfrm>
            <a:off x="432712" y="365126"/>
            <a:ext cx="7241717" cy="1325563"/>
          </a:xfrm>
        </p:spPr>
        <p:txBody>
          <a:bodyPr/>
          <a:lstStyle/>
          <a:p>
            <a:pPr algn="ctr"/>
            <a:r>
              <a:rPr lang="en-GB" dirty="0">
                <a:solidFill>
                  <a:srgbClr val="FF0000"/>
                </a:solidFill>
              </a:rPr>
              <a:t>New</a:t>
            </a:r>
            <a:br>
              <a:rPr lang="en-GB" dirty="0"/>
            </a:br>
            <a:r>
              <a:rPr lang="en-GB" dirty="0"/>
              <a:t>Right to Data Portability</a:t>
            </a:r>
          </a:p>
        </p:txBody>
      </p:sp>
      <p:sp>
        <p:nvSpPr>
          <p:cNvPr id="6" name="Content Placeholder 5">
            <a:extLst>
              <a:ext uri="{FF2B5EF4-FFF2-40B4-BE49-F238E27FC236}">
                <a16:creationId xmlns:a16="http://schemas.microsoft.com/office/drawing/2014/main" id="{13E8C189-C143-481E-8DB1-4B57A93239DD}"/>
              </a:ext>
            </a:extLst>
          </p:cNvPr>
          <p:cNvSpPr>
            <a:spLocks noGrp="1"/>
          </p:cNvSpPr>
          <p:nvPr>
            <p:ph idx="1"/>
          </p:nvPr>
        </p:nvSpPr>
        <p:spPr/>
        <p:txBody>
          <a:bodyPr/>
          <a:lstStyle/>
          <a:p>
            <a:r>
              <a:rPr lang="en-GB" dirty="0">
                <a:solidFill>
                  <a:srgbClr val="000000"/>
                </a:solidFill>
              </a:rPr>
              <a:t>Individuals have the right to receive their personal data in a structured, commonly used and machine-readable format and the right to transmit those data to another controller without hindrance</a:t>
            </a:r>
          </a:p>
          <a:p>
            <a:endParaRPr lang="en-GB" dirty="0">
              <a:solidFill>
                <a:srgbClr val="000000"/>
              </a:solidFill>
            </a:endParaRPr>
          </a:p>
          <a:p>
            <a:r>
              <a:rPr lang="en-GB" dirty="0">
                <a:solidFill>
                  <a:srgbClr val="000000"/>
                </a:solidFill>
              </a:rPr>
              <a:t>Only applies if data is processed by consent or contract AND</a:t>
            </a:r>
          </a:p>
          <a:p>
            <a:pPr indent="0">
              <a:buNone/>
            </a:pPr>
            <a:endParaRPr lang="en-GB" dirty="0">
              <a:solidFill>
                <a:srgbClr val="000000"/>
              </a:solidFill>
            </a:endParaRPr>
          </a:p>
          <a:p>
            <a:r>
              <a:rPr lang="en-GB" dirty="0">
                <a:solidFill>
                  <a:srgbClr val="000000"/>
                </a:solidFill>
              </a:rPr>
              <a:t>Processing is carried out by automated means</a:t>
            </a:r>
          </a:p>
          <a:p>
            <a:endParaRPr lang="en-GB" dirty="0"/>
          </a:p>
        </p:txBody>
      </p:sp>
    </p:spTree>
    <p:extLst>
      <p:ext uri="{BB962C8B-B14F-4D97-AF65-F5344CB8AC3E}">
        <p14:creationId xmlns:p14="http://schemas.microsoft.com/office/powerpoint/2010/main" val="74107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26DEE-1436-4503-9FDC-A4926F5E0511}"/>
              </a:ext>
            </a:extLst>
          </p:cNvPr>
          <p:cNvSpPr>
            <a:spLocks noGrp="1"/>
          </p:cNvSpPr>
          <p:nvPr>
            <p:ph type="title"/>
          </p:nvPr>
        </p:nvSpPr>
        <p:spPr/>
        <p:txBody>
          <a:bodyPr/>
          <a:lstStyle/>
          <a:p>
            <a:r>
              <a:rPr lang="en-GB" dirty="0"/>
              <a:t>What the Information Commissioner says</a:t>
            </a:r>
          </a:p>
        </p:txBody>
      </p:sp>
      <p:sp>
        <p:nvSpPr>
          <p:cNvPr id="3" name="Content Placeholder 2">
            <a:extLst>
              <a:ext uri="{FF2B5EF4-FFF2-40B4-BE49-F238E27FC236}">
                <a16:creationId xmlns:a16="http://schemas.microsoft.com/office/drawing/2014/main" id="{32B6A873-530A-4068-918B-CACEAD80542B}"/>
              </a:ext>
            </a:extLst>
          </p:cNvPr>
          <p:cNvSpPr>
            <a:spLocks noGrp="1"/>
          </p:cNvSpPr>
          <p:nvPr>
            <p:ph idx="1"/>
          </p:nvPr>
        </p:nvSpPr>
        <p:spPr/>
        <p:txBody>
          <a:bodyPr/>
          <a:lstStyle/>
          <a:p>
            <a:r>
              <a:rPr lang="en-GB" dirty="0"/>
              <a:t>GDPR updates existing requirements – it’s evolution not revolution! </a:t>
            </a:r>
          </a:p>
          <a:p>
            <a:r>
              <a:rPr lang="en-GB" dirty="0"/>
              <a:t>It’s a journey requiring ongoing effort –  not a race ending on 25</a:t>
            </a:r>
            <a:r>
              <a:rPr lang="en-GB" baseline="30000" dirty="0"/>
              <a:t>th</a:t>
            </a:r>
            <a:r>
              <a:rPr lang="en-GB" dirty="0"/>
              <a:t> May 2018 </a:t>
            </a:r>
          </a:p>
          <a:p>
            <a:r>
              <a:rPr lang="en-GB" dirty="0"/>
              <a:t>‘those who self-report, who engage with ICO to resolve issues and who can demonstrate effective accountability arrangements can expect this to be taken into account when we consider any regulatory action’</a:t>
            </a:r>
          </a:p>
          <a:p>
            <a:endParaRPr lang="en-GB" dirty="0"/>
          </a:p>
        </p:txBody>
      </p:sp>
    </p:spTree>
    <p:extLst>
      <p:ext uri="{BB962C8B-B14F-4D97-AF65-F5344CB8AC3E}">
        <p14:creationId xmlns:p14="http://schemas.microsoft.com/office/powerpoint/2010/main" val="942774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7950C-188D-4428-9A1D-7B9F4ACBC19B}"/>
              </a:ext>
            </a:extLst>
          </p:cNvPr>
          <p:cNvSpPr>
            <a:spLocks noGrp="1"/>
          </p:cNvSpPr>
          <p:nvPr>
            <p:ph type="title"/>
          </p:nvPr>
        </p:nvSpPr>
        <p:spPr/>
        <p:txBody>
          <a:bodyPr/>
          <a:lstStyle/>
          <a:p>
            <a:r>
              <a:rPr lang="en-GB" dirty="0"/>
              <a:t>Privacy Notices </a:t>
            </a:r>
          </a:p>
        </p:txBody>
      </p:sp>
      <p:graphicFrame>
        <p:nvGraphicFramePr>
          <p:cNvPr id="4" name="Content Placeholder 5">
            <a:extLst>
              <a:ext uri="{FF2B5EF4-FFF2-40B4-BE49-F238E27FC236}">
                <a16:creationId xmlns:a16="http://schemas.microsoft.com/office/drawing/2014/main" id="{7D2231F7-CD34-4DBE-B0D2-7087F3662EB0}"/>
              </a:ext>
            </a:extLst>
          </p:cNvPr>
          <p:cNvGraphicFramePr>
            <a:graphicFrameLocks noGrp="1"/>
          </p:cNvGraphicFramePr>
          <p:nvPr>
            <p:ph idx="1"/>
            <p:extLst>
              <p:ext uri="{D42A27DB-BD31-4B8C-83A1-F6EECF244321}">
                <p14:modId xmlns:p14="http://schemas.microsoft.com/office/powerpoint/2010/main" val="2680460054"/>
              </p:ext>
            </p:extLst>
          </p:nvPr>
        </p:nvGraphicFramePr>
        <p:xfrm>
          <a:off x="701675" y="1825625"/>
          <a:ext cx="84423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028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7950C-188D-4428-9A1D-7B9F4ACBC19B}"/>
              </a:ext>
            </a:extLst>
          </p:cNvPr>
          <p:cNvSpPr>
            <a:spLocks noGrp="1"/>
          </p:cNvSpPr>
          <p:nvPr>
            <p:ph type="title"/>
          </p:nvPr>
        </p:nvSpPr>
        <p:spPr/>
        <p:txBody>
          <a:bodyPr/>
          <a:lstStyle/>
          <a:p>
            <a:r>
              <a:rPr lang="en-GB" dirty="0"/>
              <a:t>Employee Privacy Notice </a:t>
            </a:r>
          </a:p>
        </p:txBody>
      </p:sp>
      <p:graphicFrame>
        <p:nvGraphicFramePr>
          <p:cNvPr id="4" name="Content Placeholder 5">
            <a:extLst>
              <a:ext uri="{FF2B5EF4-FFF2-40B4-BE49-F238E27FC236}">
                <a16:creationId xmlns:a16="http://schemas.microsoft.com/office/drawing/2014/main" id="{7D2231F7-CD34-4DBE-B0D2-7087F3662EB0}"/>
              </a:ext>
            </a:extLst>
          </p:cNvPr>
          <p:cNvGraphicFramePr>
            <a:graphicFrameLocks noGrp="1"/>
          </p:cNvGraphicFramePr>
          <p:nvPr>
            <p:ph idx="1"/>
            <p:extLst>
              <p:ext uri="{D42A27DB-BD31-4B8C-83A1-F6EECF244321}">
                <p14:modId xmlns:p14="http://schemas.microsoft.com/office/powerpoint/2010/main" val="3250406782"/>
              </p:ext>
            </p:extLst>
          </p:nvPr>
        </p:nvGraphicFramePr>
        <p:xfrm>
          <a:off x="701675" y="1825625"/>
          <a:ext cx="84423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4478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7700-D36A-4EE0-B5A9-82CE080D64BB}"/>
              </a:ext>
            </a:extLst>
          </p:cNvPr>
          <p:cNvSpPr>
            <a:spLocks noGrp="1"/>
          </p:cNvSpPr>
          <p:nvPr>
            <p:ph type="title"/>
          </p:nvPr>
        </p:nvSpPr>
        <p:spPr/>
        <p:txBody>
          <a:bodyPr/>
          <a:lstStyle/>
          <a:p>
            <a:r>
              <a:rPr lang="en-GB" dirty="0"/>
              <a:t>What does it look like?</a:t>
            </a:r>
          </a:p>
        </p:txBody>
      </p:sp>
      <p:graphicFrame>
        <p:nvGraphicFramePr>
          <p:cNvPr id="4" name="Content Placeholder 3">
            <a:extLst>
              <a:ext uri="{FF2B5EF4-FFF2-40B4-BE49-F238E27FC236}">
                <a16:creationId xmlns:a16="http://schemas.microsoft.com/office/drawing/2014/main" id="{D380BDA4-33D1-42FB-84C2-F7EB121D01BE}"/>
              </a:ext>
            </a:extLst>
          </p:cNvPr>
          <p:cNvGraphicFramePr>
            <a:graphicFrameLocks noGrp="1"/>
          </p:cNvGraphicFramePr>
          <p:nvPr>
            <p:ph idx="1"/>
            <p:extLst>
              <p:ext uri="{D42A27DB-BD31-4B8C-83A1-F6EECF244321}">
                <p14:modId xmlns:p14="http://schemas.microsoft.com/office/powerpoint/2010/main" val="608177831"/>
              </p:ext>
            </p:extLst>
          </p:nvPr>
        </p:nvGraphicFramePr>
        <p:xfrm>
          <a:off x="419100" y="1825625"/>
          <a:ext cx="8442324" cy="4810760"/>
        </p:xfrm>
        <a:graphic>
          <a:graphicData uri="http://schemas.openxmlformats.org/drawingml/2006/table">
            <a:tbl>
              <a:tblPr firstRow="1" bandRow="1">
                <a:tableStyleId>{5C22544A-7EE6-4342-B048-85BDC9FD1C3A}</a:tableStyleId>
              </a:tblPr>
              <a:tblGrid>
                <a:gridCol w="2110581">
                  <a:extLst>
                    <a:ext uri="{9D8B030D-6E8A-4147-A177-3AD203B41FA5}">
                      <a16:colId xmlns:a16="http://schemas.microsoft.com/office/drawing/2014/main" val="20501608"/>
                    </a:ext>
                  </a:extLst>
                </a:gridCol>
                <a:gridCol w="2110581">
                  <a:extLst>
                    <a:ext uri="{9D8B030D-6E8A-4147-A177-3AD203B41FA5}">
                      <a16:colId xmlns:a16="http://schemas.microsoft.com/office/drawing/2014/main" val="450713403"/>
                    </a:ext>
                  </a:extLst>
                </a:gridCol>
                <a:gridCol w="2815615">
                  <a:extLst>
                    <a:ext uri="{9D8B030D-6E8A-4147-A177-3AD203B41FA5}">
                      <a16:colId xmlns:a16="http://schemas.microsoft.com/office/drawing/2014/main" val="559101889"/>
                    </a:ext>
                  </a:extLst>
                </a:gridCol>
                <a:gridCol w="1405547">
                  <a:extLst>
                    <a:ext uri="{9D8B030D-6E8A-4147-A177-3AD203B41FA5}">
                      <a16:colId xmlns:a16="http://schemas.microsoft.com/office/drawing/2014/main" val="365107338"/>
                    </a:ext>
                  </a:extLst>
                </a:gridCol>
              </a:tblGrid>
              <a:tr h="370840">
                <a:tc>
                  <a:txBody>
                    <a:bodyPr/>
                    <a:lstStyle/>
                    <a:p>
                      <a:r>
                        <a:rPr lang="en-GB" dirty="0"/>
                        <a:t>Information we collect</a:t>
                      </a:r>
                    </a:p>
                  </a:txBody>
                  <a:tcPr/>
                </a:tc>
                <a:tc>
                  <a:txBody>
                    <a:bodyPr/>
                    <a:lstStyle/>
                    <a:p>
                      <a:r>
                        <a:rPr lang="en-GB" dirty="0"/>
                        <a:t>How we collect it</a:t>
                      </a:r>
                    </a:p>
                  </a:txBody>
                  <a:tcPr/>
                </a:tc>
                <a:tc>
                  <a:txBody>
                    <a:bodyPr/>
                    <a:lstStyle/>
                    <a:p>
                      <a:r>
                        <a:rPr lang="en-GB" dirty="0"/>
                        <a:t>Why we collect it</a:t>
                      </a:r>
                    </a:p>
                  </a:txBody>
                  <a:tcPr/>
                </a:tc>
                <a:tc>
                  <a:txBody>
                    <a:bodyPr/>
                    <a:lstStyle/>
                    <a:p>
                      <a:r>
                        <a:rPr lang="en-GB" dirty="0"/>
                        <a:t>How we use it and may share it</a:t>
                      </a:r>
                    </a:p>
                  </a:txBody>
                  <a:tcPr/>
                </a:tc>
                <a:extLst>
                  <a:ext uri="{0D108BD9-81ED-4DB2-BD59-A6C34878D82A}">
                    <a16:rowId xmlns:a16="http://schemas.microsoft.com/office/drawing/2014/main" val="281574385"/>
                  </a:ext>
                </a:extLst>
              </a:tr>
              <a:tr h="370840">
                <a:tc>
                  <a:txBody>
                    <a:bodyPr/>
                    <a:lstStyle/>
                    <a:p>
                      <a:r>
                        <a:rPr lang="en-GB" dirty="0"/>
                        <a:t>Name, contact details (address, phone </a:t>
                      </a:r>
                      <a:r>
                        <a:rPr lang="en-GB" dirty="0" err="1"/>
                        <a:t>nos</a:t>
                      </a:r>
                      <a:r>
                        <a:rPr lang="en-GB" dirty="0"/>
                        <a:t>, email address) and emergency contact details</a:t>
                      </a:r>
                    </a:p>
                  </a:txBody>
                  <a:tcPr/>
                </a:tc>
                <a:tc>
                  <a:txBody>
                    <a:bodyPr/>
                    <a:lstStyle/>
                    <a:p>
                      <a:r>
                        <a:rPr lang="en-GB" dirty="0"/>
                        <a:t>From you</a:t>
                      </a:r>
                    </a:p>
                  </a:txBody>
                  <a:tcPr/>
                </a:tc>
                <a:tc>
                  <a:txBody>
                    <a:bodyPr/>
                    <a:lstStyle/>
                    <a:p>
                      <a:r>
                        <a:rPr lang="en-GB" dirty="0"/>
                        <a:t>To enter into/perform the contract</a:t>
                      </a:r>
                    </a:p>
                    <a:p>
                      <a:r>
                        <a:rPr lang="en-GB" dirty="0"/>
                        <a:t>Legitimate Interest: to maintain employment records and good employment practice </a:t>
                      </a:r>
                    </a:p>
                  </a:txBody>
                  <a:tcPr/>
                </a:tc>
                <a:tc>
                  <a:txBody>
                    <a:bodyPr/>
                    <a:lstStyle/>
                    <a:p>
                      <a:r>
                        <a:rPr lang="en-GB" dirty="0"/>
                        <a:t>To enter into and perform the contract </a:t>
                      </a:r>
                    </a:p>
                  </a:txBody>
                  <a:tcPr/>
                </a:tc>
                <a:extLst>
                  <a:ext uri="{0D108BD9-81ED-4DB2-BD59-A6C34878D82A}">
                    <a16:rowId xmlns:a16="http://schemas.microsoft.com/office/drawing/2014/main" val="1766360219"/>
                  </a:ext>
                </a:extLst>
              </a:tr>
              <a:tr h="370840">
                <a:tc>
                  <a:txBody>
                    <a:bodyPr/>
                    <a:lstStyle/>
                    <a:p>
                      <a:r>
                        <a:rPr lang="en-GB" dirty="0"/>
                        <a:t>Nationality and immigration status and info from related documents </a:t>
                      </a:r>
                      <a:r>
                        <a:rPr lang="en-GB" dirty="0" err="1"/>
                        <a:t>eg</a:t>
                      </a:r>
                      <a:r>
                        <a:rPr lang="en-GB" dirty="0"/>
                        <a:t> passport or other ID and immigration info</a:t>
                      </a:r>
                    </a:p>
                  </a:txBody>
                  <a:tcPr/>
                </a:tc>
                <a:tc>
                  <a:txBody>
                    <a:bodyPr/>
                    <a:lstStyle/>
                    <a:p>
                      <a:r>
                        <a:rPr lang="en-GB" dirty="0"/>
                        <a:t>From you and, where necessary, the Home Office </a:t>
                      </a:r>
                    </a:p>
                  </a:txBody>
                  <a:tcPr/>
                </a:tc>
                <a:tc>
                  <a:txBody>
                    <a:bodyPr/>
                    <a:lstStyle/>
                    <a:p>
                      <a:r>
                        <a:rPr lang="en-GB" dirty="0"/>
                        <a:t>To enter into/perform the contract</a:t>
                      </a:r>
                    </a:p>
                    <a:p>
                      <a:r>
                        <a:rPr lang="en-GB" dirty="0"/>
                        <a:t>To comply with our legal obligations</a:t>
                      </a:r>
                    </a:p>
                    <a:p>
                      <a:r>
                        <a:rPr lang="en-GB" dirty="0"/>
                        <a:t>Legitimate interest: to maintain employment records </a:t>
                      </a:r>
                    </a:p>
                  </a:txBody>
                  <a:tcPr/>
                </a:tc>
                <a:tc>
                  <a:txBody>
                    <a:bodyPr/>
                    <a:lstStyle/>
                    <a:p>
                      <a:r>
                        <a:rPr lang="en-GB" dirty="0"/>
                        <a:t>To carry out right to work checks</a:t>
                      </a:r>
                    </a:p>
                    <a:p>
                      <a:r>
                        <a:rPr lang="en-GB" dirty="0"/>
                        <a:t>Information may be shared with Home Office </a:t>
                      </a:r>
                    </a:p>
                  </a:txBody>
                  <a:tcPr/>
                </a:tc>
                <a:extLst>
                  <a:ext uri="{0D108BD9-81ED-4DB2-BD59-A6C34878D82A}">
                    <a16:rowId xmlns:a16="http://schemas.microsoft.com/office/drawing/2014/main" val="3078573112"/>
                  </a:ext>
                </a:extLst>
              </a:tr>
              <a:tr h="370840">
                <a:tc>
                  <a:txBody>
                    <a:bodyPr/>
                    <a:lstStyle/>
                    <a:p>
                      <a:r>
                        <a:rPr lang="en-GB" dirty="0"/>
                        <a:t>Details of salary/benefits/bank/</a:t>
                      </a:r>
                    </a:p>
                    <a:p>
                      <a:r>
                        <a:rPr lang="en-GB" dirty="0"/>
                        <a:t>Building </a:t>
                      </a:r>
                      <a:r>
                        <a:rPr lang="en-GB" dirty="0" err="1"/>
                        <a:t>soc</a:t>
                      </a:r>
                      <a:r>
                        <a:rPr lang="en-GB" dirty="0"/>
                        <a:t>, NI and tax info, your age</a:t>
                      </a:r>
                    </a:p>
                  </a:txBody>
                  <a:tcPr/>
                </a:tc>
                <a:tc>
                  <a:txBody>
                    <a:bodyPr/>
                    <a:lstStyle/>
                    <a:p>
                      <a:r>
                        <a:rPr lang="en-GB" dirty="0"/>
                        <a:t>From you </a:t>
                      </a:r>
                    </a:p>
                    <a:p>
                      <a:r>
                        <a:rPr lang="en-GB" dirty="0"/>
                        <a:t>From HMRC</a:t>
                      </a:r>
                    </a:p>
                  </a:txBody>
                  <a:tcPr/>
                </a:tc>
                <a:tc>
                  <a:txBody>
                    <a:bodyPr/>
                    <a:lstStyle/>
                    <a:p>
                      <a:r>
                        <a:rPr lang="en-GB" dirty="0"/>
                        <a:t>To perform the employment contract including payment of salary and benefits</a:t>
                      </a:r>
                    </a:p>
                    <a:p>
                      <a:r>
                        <a:rPr lang="en-GB" dirty="0"/>
                        <a:t>Legitimate interest: maintain employment records and comply with legal and regulatory obligations and good </a:t>
                      </a:r>
                      <a:r>
                        <a:rPr lang="en-GB" dirty="0" err="1"/>
                        <a:t>employmen</a:t>
                      </a:r>
                      <a:r>
                        <a:rPr lang="en-GB" dirty="0"/>
                        <a:t> practice </a:t>
                      </a:r>
                    </a:p>
                  </a:txBody>
                  <a:tcPr/>
                </a:tc>
                <a:tc>
                  <a:txBody>
                    <a:bodyPr/>
                    <a:lstStyle/>
                    <a:p>
                      <a:endParaRPr lang="en-GB"/>
                    </a:p>
                  </a:txBody>
                  <a:tcPr/>
                </a:tc>
                <a:extLst>
                  <a:ext uri="{0D108BD9-81ED-4DB2-BD59-A6C34878D82A}">
                    <a16:rowId xmlns:a16="http://schemas.microsoft.com/office/drawing/2014/main" val="314475539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9668817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030233648"/>
                  </a:ext>
                </a:extLst>
              </a:tr>
            </a:tbl>
          </a:graphicData>
        </a:graphic>
      </p:graphicFrame>
    </p:spTree>
    <p:extLst>
      <p:ext uri="{BB962C8B-B14F-4D97-AF65-F5344CB8AC3E}">
        <p14:creationId xmlns:p14="http://schemas.microsoft.com/office/powerpoint/2010/main" val="395566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BD9E-6588-4E7C-8A1D-13D182282071}"/>
              </a:ext>
            </a:extLst>
          </p:cNvPr>
          <p:cNvSpPr>
            <a:spLocks noGrp="1"/>
          </p:cNvSpPr>
          <p:nvPr>
            <p:ph type="title"/>
          </p:nvPr>
        </p:nvSpPr>
        <p:spPr/>
        <p:txBody>
          <a:bodyPr/>
          <a:lstStyle/>
          <a:p>
            <a:r>
              <a:rPr lang="en-GB" dirty="0"/>
              <a:t>Data Processors </a:t>
            </a:r>
          </a:p>
        </p:txBody>
      </p:sp>
      <p:graphicFrame>
        <p:nvGraphicFramePr>
          <p:cNvPr id="4" name="Content Placeholder 3">
            <a:extLst>
              <a:ext uri="{FF2B5EF4-FFF2-40B4-BE49-F238E27FC236}">
                <a16:creationId xmlns:a16="http://schemas.microsoft.com/office/drawing/2014/main" id="{538B24BD-AA54-4E55-A8E1-50597788FE3A}"/>
              </a:ext>
            </a:extLst>
          </p:cNvPr>
          <p:cNvGraphicFramePr>
            <a:graphicFrameLocks noGrp="1"/>
          </p:cNvGraphicFramePr>
          <p:nvPr>
            <p:ph idx="1"/>
            <p:extLst>
              <p:ext uri="{D42A27DB-BD31-4B8C-83A1-F6EECF244321}">
                <p14:modId xmlns:p14="http://schemas.microsoft.com/office/powerpoint/2010/main" val="3780475219"/>
              </p:ext>
            </p:extLst>
          </p:nvPr>
        </p:nvGraphicFramePr>
        <p:xfrm>
          <a:off x="419100" y="1825625"/>
          <a:ext cx="84423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3091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BC7E-2F13-42D1-9907-2D0D4BEC1DEB}"/>
              </a:ext>
            </a:extLst>
          </p:cNvPr>
          <p:cNvSpPr>
            <a:spLocks noGrp="1"/>
          </p:cNvSpPr>
          <p:nvPr>
            <p:ph type="title"/>
          </p:nvPr>
        </p:nvSpPr>
        <p:spPr/>
        <p:txBody>
          <a:bodyPr/>
          <a:lstStyle/>
          <a:p>
            <a:r>
              <a:rPr lang="en-GB" dirty="0"/>
              <a:t> Data Breach Reporting</a:t>
            </a:r>
          </a:p>
        </p:txBody>
      </p:sp>
      <p:sp>
        <p:nvSpPr>
          <p:cNvPr id="3" name="Content Placeholder 2">
            <a:extLst>
              <a:ext uri="{FF2B5EF4-FFF2-40B4-BE49-F238E27FC236}">
                <a16:creationId xmlns:a16="http://schemas.microsoft.com/office/drawing/2014/main" id="{3D45C7BB-136B-4A90-A28B-11E15BF2F719}"/>
              </a:ext>
            </a:extLst>
          </p:cNvPr>
          <p:cNvSpPr>
            <a:spLocks noGrp="1"/>
          </p:cNvSpPr>
          <p:nvPr>
            <p:ph idx="1"/>
          </p:nvPr>
        </p:nvSpPr>
        <p:spPr/>
        <p:txBody>
          <a:bodyPr/>
          <a:lstStyle/>
          <a:p>
            <a:r>
              <a:rPr lang="en-GB" sz="2800" dirty="0"/>
              <a:t>Report breaches without undue delay and within 72 hours</a:t>
            </a:r>
          </a:p>
          <a:p>
            <a:r>
              <a:rPr lang="en-GB" sz="2800" dirty="0"/>
              <a:t>If high risk to individuals notify of breach without undue delay</a:t>
            </a:r>
          </a:p>
          <a:p>
            <a:r>
              <a:rPr lang="en-GB" sz="2800" dirty="0"/>
              <a:t>Must document breach in all cases</a:t>
            </a:r>
          </a:p>
          <a:p>
            <a:r>
              <a:rPr lang="en-GB" sz="2800" dirty="0"/>
              <a:t>High penalties if obligation not observed</a:t>
            </a:r>
          </a:p>
          <a:p>
            <a:endParaRPr lang="en-GB" dirty="0"/>
          </a:p>
        </p:txBody>
      </p:sp>
      <p:pic>
        <p:nvPicPr>
          <p:cNvPr id="4" name="Picture 3">
            <a:extLst>
              <a:ext uri="{FF2B5EF4-FFF2-40B4-BE49-F238E27FC236}">
                <a16:creationId xmlns:a16="http://schemas.microsoft.com/office/drawing/2014/main" id="{766D907A-C30E-46F1-BCD3-12D4C3E17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646" y="3112476"/>
            <a:ext cx="2724360" cy="3339123"/>
          </a:xfrm>
          <a:prstGeom prst="rect">
            <a:avLst/>
          </a:prstGeom>
        </p:spPr>
      </p:pic>
    </p:spTree>
    <p:extLst>
      <p:ext uri="{BB962C8B-B14F-4D97-AF65-F5344CB8AC3E}">
        <p14:creationId xmlns:p14="http://schemas.microsoft.com/office/powerpoint/2010/main" val="481650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6002-0A01-4986-980C-C0A26316E01E}"/>
              </a:ext>
            </a:extLst>
          </p:cNvPr>
          <p:cNvSpPr>
            <a:spLocks noGrp="1"/>
          </p:cNvSpPr>
          <p:nvPr>
            <p:ph type="title"/>
          </p:nvPr>
        </p:nvSpPr>
        <p:spPr/>
        <p:txBody>
          <a:bodyPr/>
          <a:lstStyle/>
          <a:p>
            <a:r>
              <a:rPr lang="en-GB" dirty="0"/>
              <a:t>Increased Penalties</a:t>
            </a:r>
          </a:p>
        </p:txBody>
      </p:sp>
      <p:sp>
        <p:nvSpPr>
          <p:cNvPr id="3" name="Content Placeholder 2">
            <a:extLst>
              <a:ext uri="{FF2B5EF4-FFF2-40B4-BE49-F238E27FC236}">
                <a16:creationId xmlns:a16="http://schemas.microsoft.com/office/drawing/2014/main" id="{52E35F4D-B4AA-4AD3-AABB-5E0333999D88}"/>
              </a:ext>
            </a:extLst>
          </p:cNvPr>
          <p:cNvSpPr>
            <a:spLocks noGrp="1"/>
          </p:cNvSpPr>
          <p:nvPr>
            <p:ph idx="1"/>
          </p:nvPr>
        </p:nvSpPr>
        <p:spPr>
          <a:xfrm>
            <a:off x="418605" y="1825625"/>
            <a:ext cx="8443356" cy="4351338"/>
          </a:xfrm>
        </p:spPr>
        <p:txBody>
          <a:bodyPr/>
          <a:lstStyle/>
          <a:p>
            <a:r>
              <a:rPr lang="en-GB" dirty="0"/>
              <a:t>Currently up to £500k</a:t>
            </a:r>
          </a:p>
          <a:p>
            <a:r>
              <a:rPr lang="en-GB" dirty="0"/>
              <a:t>GDPR – two tier systems of fines </a:t>
            </a:r>
          </a:p>
          <a:p>
            <a:pPr lvl="1"/>
            <a:r>
              <a:rPr lang="en-GB" dirty="0"/>
              <a:t>Lesser incidents €10m or 2% t/o whichever is greater </a:t>
            </a:r>
          </a:p>
          <a:p>
            <a:pPr lvl="1"/>
            <a:r>
              <a:rPr lang="en-GB" dirty="0"/>
              <a:t>Serious violations €20m or 4% t/o whichever is greater</a:t>
            </a:r>
          </a:p>
          <a:p>
            <a:r>
              <a:rPr lang="en-GB" dirty="0"/>
              <a:t>Last years’ fines (£880,500) - </a:t>
            </a:r>
            <a:r>
              <a:rPr lang="en-GB" b="1" dirty="0"/>
              <a:t>under GDPR £69m</a:t>
            </a:r>
          </a:p>
          <a:p>
            <a:r>
              <a:rPr lang="en-GB" dirty="0"/>
              <a:t>For example:</a:t>
            </a:r>
          </a:p>
          <a:p>
            <a:pPr lvl="1"/>
            <a:r>
              <a:rPr lang="en-GB" dirty="0"/>
              <a:t>Talk </a:t>
            </a:r>
            <a:r>
              <a:rPr lang="en-GB" dirty="0" err="1"/>
              <a:t>Talk</a:t>
            </a:r>
            <a:r>
              <a:rPr lang="en-GB" dirty="0"/>
              <a:t> fined £400k – </a:t>
            </a:r>
            <a:r>
              <a:rPr lang="en-GB" b="1" dirty="0"/>
              <a:t>under GDPR fined £59m</a:t>
            </a:r>
          </a:p>
          <a:p>
            <a:pPr lvl="1"/>
            <a:r>
              <a:rPr lang="en-GB" dirty="0"/>
              <a:t>Pharmacy2U £130k – </a:t>
            </a:r>
            <a:r>
              <a:rPr lang="en-GB" b="1" dirty="0"/>
              <a:t>under GDPR £4.4m </a:t>
            </a:r>
          </a:p>
          <a:p>
            <a:r>
              <a:rPr lang="en-GB" dirty="0"/>
              <a:t>Breaches can also be published – reputational damage to consider</a:t>
            </a:r>
          </a:p>
          <a:p>
            <a:pPr lvl="1" indent="0">
              <a:buNone/>
            </a:pPr>
            <a:endParaRPr lang="en-GB" dirty="0"/>
          </a:p>
        </p:txBody>
      </p:sp>
    </p:spTree>
    <p:extLst>
      <p:ext uri="{BB962C8B-B14F-4D97-AF65-F5344CB8AC3E}">
        <p14:creationId xmlns:p14="http://schemas.microsoft.com/office/powerpoint/2010/main" val="4207937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B95C2E-6649-4AE8-972F-B64D51C4E3FD}"/>
              </a:ext>
            </a:extLst>
          </p:cNvPr>
          <p:cNvSpPr>
            <a:spLocks noGrp="1"/>
          </p:cNvSpPr>
          <p:nvPr>
            <p:ph type="title"/>
          </p:nvPr>
        </p:nvSpPr>
        <p:spPr>
          <a:xfrm>
            <a:off x="707457" y="712269"/>
            <a:ext cx="2528249" cy="5502264"/>
          </a:xfrm>
        </p:spPr>
        <p:txBody>
          <a:bodyPr>
            <a:normAutofit/>
          </a:bodyPr>
          <a:lstStyle/>
          <a:p>
            <a:r>
              <a:rPr lang="en-GB" sz="3700" dirty="0">
                <a:solidFill>
                  <a:srgbClr val="FFFFFF"/>
                </a:solidFill>
              </a:rPr>
              <a:t>key</a:t>
            </a:r>
            <a:br>
              <a:rPr lang="en-GB" sz="3700" dirty="0">
                <a:solidFill>
                  <a:srgbClr val="FFFFFF"/>
                </a:solidFill>
              </a:rPr>
            </a:br>
            <a:r>
              <a:rPr lang="en-GB" sz="3700" dirty="0">
                <a:solidFill>
                  <a:srgbClr val="FFFFFF"/>
                </a:solidFill>
              </a:rPr>
              <a:t>changes….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76290802"/>
              </p:ext>
            </p:extLst>
          </p:nvPr>
        </p:nvGraphicFramePr>
        <p:xfrm>
          <a:off x="3943163" y="1100137"/>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7510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BF89-F636-4993-BAFA-33A4E4A680E5}"/>
              </a:ext>
            </a:extLst>
          </p:cNvPr>
          <p:cNvSpPr>
            <a:spLocks noGrp="1"/>
          </p:cNvSpPr>
          <p:nvPr>
            <p:ph type="title"/>
          </p:nvPr>
        </p:nvSpPr>
        <p:spPr/>
        <p:txBody>
          <a:bodyPr/>
          <a:lstStyle/>
          <a:p>
            <a:r>
              <a:rPr lang="en-GB" dirty="0"/>
              <a:t>In summary …….</a:t>
            </a:r>
          </a:p>
        </p:txBody>
      </p:sp>
      <p:sp>
        <p:nvSpPr>
          <p:cNvPr id="3" name="Content Placeholder 2">
            <a:extLst>
              <a:ext uri="{FF2B5EF4-FFF2-40B4-BE49-F238E27FC236}">
                <a16:creationId xmlns:a16="http://schemas.microsoft.com/office/drawing/2014/main" id="{D0B4591A-3A9E-4F75-8D9F-BEE23A824F31}"/>
              </a:ext>
            </a:extLst>
          </p:cNvPr>
          <p:cNvSpPr>
            <a:spLocks noGrp="1"/>
          </p:cNvSpPr>
          <p:nvPr>
            <p:ph idx="1"/>
          </p:nvPr>
        </p:nvSpPr>
        <p:spPr>
          <a:xfrm>
            <a:off x="432712" y="1825625"/>
            <a:ext cx="8443356" cy="4351338"/>
          </a:xfrm>
        </p:spPr>
        <p:txBody>
          <a:bodyPr/>
          <a:lstStyle/>
          <a:p>
            <a:r>
              <a:rPr lang="en-GB" sz="3200" dirty="0"/>
              <a:t>Establish who will drive GDPR compliance</a:t>
            </a:r>
          </a:p>
          <a:p>
            <a:r>
              <a:rPr lang="en-GB" sz="3200" dirty="0"/>
              <a:t>Map flow of information</a:t>
            </a:r>
            <a:r>
              <a:rPr lang="en-GB" sz="2900" dirty="0"/>
              <a:t>– keep written record</a:t>
            </a:r>
          </a:p>
          <a:p>
            <a:r>
              <a:rPr lang="en-GB" sz="3200" dirty="0"/>
              <a:t>Update and issue:</a:t>
            </a:r>
          </a:p>
          <a:p>
            <a:pPr lvl="1"/>
            <a:r>
              <a:rPr lang="en-GB" sz="2900" dirty="0"/>
              <a:t>Privacy Notices</a:t>
            </a:r>
          </a:p>
          <a:p>
            <a:pPr lvl="1"/>
            <a:r>
              <a:rPr lang="en-GB" sz="2900" dirty="0"/>
              <a:t>Consents </a:t>
            </a:r>
          </a:p>
          <a:p>
            <a:pPr lvl="1"/>
            <a:r>
              <a:rPr lang="en-GB" sz="2900" dirty="0"/>
              <a:t>Policies (DP, IT use, Social Media, Retention) </a:t>
            </a:r>
          </a:p>
          <a:p>
            <a:pPr lvl="1"/>
            <a:r>
              <a:rPr lang="en-GB" sz="2900" dirty="0"/>
              <a:t>Replace ‘consent’ clause in employment contracts </a:t>
            </a:r>
          </a:p>
          <a:p>
            <a:r>
              <a:rPr lang="en-GB" sz="3200" dirty="0"/>
              <a:t>Identify 3</a:t>
            </a:r>
            <a:r>
              <a:rPr lang="en-GB" sz="3200" baseline="30000" dirty="0"/>
              <a:t>rd</a:t>
            </a:r>
            <a:r>
              <a:rPr lang="en-GB" sz="3200" dirty="0"/>
              <a:t> parties who process data for you</a:t>
            </a:r>
          </a:p>
          <a:p>
            <a:pPr lvl="1"/>
            <a:r>
              <a:rPr lang="en-GB" sz="2900" dirty="0"/>
              <a:t>Who will update/re-negotiate? </a:t>
            </a:r>
          </a:p>
          <a:p>
            <a:r>
              <a:rPr lang="en-GB" sz="3200" dirty="0"/>
              <a:t>Provide training </a:t>
            </a:r>
          </a:p>
          <a:p>
            <a:pPr lvl="1" indent="0">
              <a:buNone/>
            </a:pPr>
            <a:endParaRPr lang="en-GB" sz="2900" dirty="0"/>
          </a:p>
          <a:p>
            <a:endParaRPr lang="en-GB" sz="3200" dirty="0"/>
          </a:p>
          <a:p>
            <a:endParaRPr lang="en-GB" dirty="0"/>
          </a:p>
          <a:p>
            <a:endParaRPr lang="en-GB" dirty="0"/>
          </a:p>
        </p:txBody>
      </p:sp>
    </p:spTree>
    <p:extLst>
      <p:ext uri="{BB962C8B-B14F-4D97-AF65-F5344CB8AC3E}">
        <p14:creationId xmlns:p14="http://schemas.microsoft.com/office/powerpoint/2010/main" val="723373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919D-F0BB-402E-A964-71799C447AB7}"/>
              </a:ext>
            </a:extLst>
          </p:cNvPr>
          <p:cNvSpPr>
            <a:spLocks noGrp="1"/>
          </p:cNvSpPr>
          <p:nvPr>
            <p:ph type="title"/>
          </p:nvPr>
        </p:nvSpPr>
        <p:spPr/>
        <p:txBody>
          <a:bodyPr/>
          <a:lstStyle/>
          <a:p>
            <a:r>
              <a:rPr lang="en-GB" dirty="0"/>
              <a:t>…… and finally </a:t>
            </a:r>
          </a:p>
        </p:txBody>
      </p:sp>
      <p:sp>
        <p:nvSpPr>
          <p:cNvPr id="3" name="Text Placeholder 2">
            <a:extLst>
              <a:ext uri="{FF2B5EF4-FFF2-40B4-BE49-F238E27FC236}">
                <a16:creationId xmlns:a16="http://schemas.microsoft.com/office/drawing/2014/main" id="{2C759350-CBF8-42B2-B19E-BD2774C36E6B}"/>
              </a:ext>
            </a:extLst>
          </p:cNvPr>
          <p:cNvSpPr>
            <a:spLocks noGrp="1"/>
          </p:cNvSpPr>
          <p:nvPr>
            <p:ph type="body" idx="1"/>
          </p:nvPr>
        </p:nvSpPr>
        <p:spPr/>
        <p:txBody>
          <a:bodyPr/>
          <a:lstStyle/>
          <a:p>
            <a:pPr algn="ctr"/>
            <a:r>
              <a:rPr lang="en-GB" dirty="0"/>
              <a:t>NEVER</a:t>
            </a:r>
          </a:p>
        </p:txBody>
      </p:sp>
      <p:sp>
        <p:nvSpPr>
          <p:cNvPr id="4" name="Content Placeholder 3">
            <a:extLst>
              <a:ext uri="{FF2B5EF4-FFF2-40B4-BE49-F238E27FC236}">
                <a16:creationId xmlns:a16="http://schemas.microsoft.com/office/drawing/2014/main" id="{A3B3AFCF-6A40-4B07-8085-2066BE6EBAEE}"/>
              </a:ext>
            </a:extLst>
          </p:cNvPr>
          <p:cNvSpPr>
            <a:spLocks noGrp="1"/>
          </p:cNvSpPr>
          <p:nvPr>
            <p:ph sz="half" idx="2"/>
          </p:nvPr>
        </p:nvSpPr>
        <p:spPr/>
        <p:txBody>
          <a:bodyPr/>
          <a:lstStyle/>
          <a:p>
            <a:r>
              <a:rPr lang="en-GB" dirty="0"/>
              <a:t>Share confidential info</a:t>
            </a:r>
          </a:p>
          <a:p>
            <a:r>
              <a:rPr lang="en-GB" dirty="0"/>
              <a:t>Connect unauthorised devices</a:t>
            </a:r>
          </a:p>
          <a:p>
            <a:r>
              <a:rPr lang="en-GB" dirty="0"/>
              <a:t>Disclose your password(s)</a:t>
            </a:r>
          </a:p>
          <a:p>
            <a:r>
              <a:rPr lang="en-GB" dirty="0"/>
              <a:t>Make assumptions about identities </a:t>
            </a:r>
          </a:p>
          <a:p>
            <a:pPr lvl="1"/>
            <a:r>
              <a:rPr lang="en-GB" dirty="0"/>
              <a:t>be aware before you share!</a:t>
            </a:r>
          </a:p>
          <a:p>
            <a:pPr lvl="1"/>
            <a:endParaRPr lang="en-GB" dirty="0"/>
          </a:p>
        </p:txBody>
      </p:sp>
      <p:sp>
        <p:nvSpPr>
          <p:cNvPr id="5" name="Text Placeholder 4">
            <a:extLst>
              <a:ext uri="{FF2B5EF4-FFF2-40B4-BE49-F238E27FC236}">
                <a16:creationId xmlns:a16="http://schemas.microsoft.com/office/drawing/2014/main" id="{44E9B584-44C7-4CCB-A2E1-4126BDA228C2}"/>
              </a:ext>
            </a:extLst>
          </p:cNvPr>
          <p:cNvSpPr>
            <a:spLocks noGrp="1"/>
          </p:cNvSpPr>
          <p:nvPr>
            <p:ph type="body" sz="quarter" idx="3"/>
          </p:nvPr>
        </p:nvSpPr>
        <p:spPr/>
        <p:txBody>
          <a:bodyPr/>
          <a:lstStyle/>
          <a:p>
            <a:pPr algn="ctr"/>
            <a:r>
              <a:rPr lang="en-GB" dirty="0"/>
              <a:t>ALWAYS</a:t>
            </a:r>
          </a:p>
        </p:txBody>
      </p:sp>
      <p:sp>
        <p:nvSpPr>
          <p:cNvPr id="6" name="Content Placeholder 5">
            <a:extLst>
              <a:ext uri="{FF2B5EF4-FFF2-40B4-BE49-F238E27FC236}">
                <a16:creationId xmlns:a16="http://schemas.microsoft.com/office/drawing/2014/main" id="{DD199260-5384-4884-8FBA-E5444EC6778E}"/>
              </a:ext>
            </a:extLst>
          </p:cNvPr>
          <p:cNvSpPr>
            <a:spLocks noGrp="1"/>
          </p:cNvSpPr>
          <p:nvPr>
            <p:ph sz="quarter" idx="4"/>
          </p:nvPr>
        </p:nvSpPr>
        <p:spPr/>
        <p:txBody>
          <a:bodyPr/>
          <a:lstStyle/>
          <a:p>
            <a:r>
              <a:rPr lang="en-GB" dirty="0"/>
              <a:t>Keep computers/devices locked</a:t>
            </a:r>
          </a:p>
          <a:p>
            <a:r>
              <a:rPr lang="en-GB" dirty="0"/>
              <a:t>Lock away confidential papers</a:t>
            </a:r>
          </a:p>
          <a:p>
            <a:r>
              <a:rPr lang="en-GB" dirty="0"/>
              <a:t>Know what’s in your policies/procedures</a:t>
            </a:r>
          </a:p>
          <a:p>
            <a:r>
              <a:rPr lang="en-GB" dirty="0"/>
              <a:t>Report any breaches or near breaches</a:t>
            </a:r>
          </a:p>
          <a:p>
            <a:r>
              <a:rPr lang="en-GB" dirty="0"/>
              <a:t>Seek management advice is unsure on concerned </a:t>
            </a:r>
          </a:p>
        </p:txBody>
      </p:sp>
    </p:spTree>
    <p:extLst>
      <p:ext uri="{BB962C8B-B14F-4D97-AF65-F5344CB8AC3E}">
        <p14:creationId xmlns:p14="http://schemas.microsoft.com/office/powerpoint/2010/main" val="70968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ECBC-51A4-47DC-A970-1C0E1660FD63}"/>
              </a:ext>
            </a:extLst>
          </p:cNvPr>
          <p:cNvSpPr>
            <a:spLocks noGrp="1"/>
          </p:cNvSpPr>
          <p:nvPr>
            <p:ph type="title"/>
          </p:nvPr>
        </p:nvSpPr>
        <p:spPr/>
        <p:txBody>
          <a:bodyPr/>
          <a:lstStyle/>
          <a:p>
            <a:r>
              <a:rPr lang="en-GB" dirty="0"/>
              <a:t>Why you need to know?</a:t>
            </a:r>
          </a:p>
        </p:txBody>
      </p:sp>
      <p:sp>
        <p:nvSpPr>
          <p:cNvPr id="3" name="Content Placeholder 2">
            <a:extLst>
              <a:ext uri="{FF2B5EF4-FFF2-40B4-BE49-F238E27FC236}">
                <a16:creationId xmlns:a16="http://schemas.microsoft.com/office/drawing/2014/main" id="{7E53D34E-512A-4412-B061-1B439FDFAF59}"/>
              </a:ext>
            </a:extLst>
          </p:cNvPr>
          <p:cNvSpPr>
            <a:spLocks noGrp="1"/>
          </p:cNvSpPr>
          <p:nvPr>
            <p:ph idx="1"/>
          </p:nvPr>
        </p:nvSpPr>
        <p:spPr/>
        <p:txBody>
          <a:bodyPr/>
          <a:lstStyle/>
          <a:p>
            <a:r>
              <a:rPr lang="en-GB" dirty="0"/>
              <a:t>Pet Blood Bank </a:t>
            </a:r>
            <a:r>
              <a:rPr lang="en-GB" i="1" dirty="0"/>
              <a:t>will</a:t>
            </a:r>
            <a:r>
              <a:rPr lang="en-GB" dirty="0"/>
              <a:t> be ‘processing’ personal information for employees and other workers, service users, volunteers, trustees, partner agencies</a:t>
            </a:r>
          </a:p>
          <a:p>
            <a:pPr lvl="1"/>
            <a:r>
              <a:rPr lang="en-GB" dirty="0"/>
              <a:t>ensure personal info is proportionate, managed appropriately and secure</a:t>
            </a:r>
          </a:p>
          <a:p>
            <a:r>
              <a:rPr lang="en-GB" dirty="0"/>
              <a:t>Handling requests for personal information</a:t>
            </a:r>
          </a:p>
          <a:p>
            <a:pPr lvl="1"/>
            <a:r>
              <a:rPr lang="en-GB" dirty="0" err="1"/>
              <a:t>Eg</a:t>
            </a:r>
            <a:r>
              <a:rPr lang="en-GB" dirty="0"/>
              <a:t> requests from employees, service users, partner agencies </a:t>
            </a:r>
          </a:p>
          <a:p>
            <a:r>
              <a:rPr lang="en-GB" dirty="0"/>
              <a:t>The use of suppliers and third parties to provide services </a:t>
            </a:r>
          </a:p>
          <a:p>
            <a:pPr lvl="1"/>
            <a:r>
              <a:rPr lang="en-GB" dirty="0"/>
              <a:t>Ensure your contracts protect the personal information you are responsible for </a:t>
            </a:r>
          </a:p>
          <a:p>
            <a:pPr lvl="1"/>
            <a:r>
              <a:rPr lang="en-GB" dirty="0"/>
              <a:t>Data Controller (</a:t>
            </a:r>
            <a:r>
              <a:rPr lang="en-GB" dirty="0" err="1"/>
              <a:t>ie</a:t>
            </a:r>
            <a:r>
              <a:rPr lang="en-GB" dirty="0"/>
              <a:t> the employer) and Data Processor (3</a:t>
            </a:r>
            <a:r>
              <a:rPr lang="en-GB" baseline="30000" dirty="0"/>
              <a:t>rd</a:t>
            </a:r>
            <a:r>
              <a:rPr lang="en-GB" dirty="0"/>
              <a:t> party) are jointly liable </a:t>
            </a:r>
          </a:p>
          <a:p>
            <a:endParaRPr lang="en-GB" dirty="0"/>
          </a:p>
        </p:txBody>
      </p:sp>
    </p:spTree>
    <p:extLst>
      <p:ext uri="{BB962C8B-B14F-4D97-AF65-F5344CB8AC3E}">
        <p14:creationId xmlns:p14="http://schemas.microsoft.com/office/powerpoint/2010/main" val="292001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0AB0-84BD-4669-89EF-5C3994F25928}"/>
              </a:ext>
            </a:extLst>
          </p:cNvPr>
          <p:cNvSpPr>
            <a:spLocks noGrp="1"/>
          </p:cNvSpPr>
          <p:nvPr>
            <p:ph type="title"/>
          </p:nvPr>
        </p:nvSpPr>
        <p:spPr/>
        <p:txBody>
          <a:bodyPr/>
          <a:lstStyle/>
          <a:p>
            <a:r>
              <a:rPr lang="en-GB" dirty="0"/>
              <a:t>Data Protection Principles</a:t>
            </a:r>
          </a:p>
        </p:txBody>
      </p:sp>
      <p:pic>
        <p:nvPicPr>
          <p:cNvPr id="4" name="Content Placeholder 3">
            <a:extLst>
              <a:ext uri="{FF2B5EF4-FFF2-40B4-BE49-F238E27FC236}">
                <a16:creationId xmlns:a16="http://schemas.microsoft.com/office/drawing/2014/main" id="{315AC9D5-DFAF-42AE-B206-2CB2F35B5AE7}"/>
              </a:ext>
            </a:extLst>
          </p:cNvPr>
          <p:cNvPicPr>
            <a:picLocks noGrp="1" noChangeAspect="1"/>
          </p:cNvPicPr>
          <p:nvPr>
            <p:ph idx="1"/>
          </p:nvPr>
        </p:nvPicPr>
        <p:blipFill>
          <a:blip r:embed="rId3"/>
          <a:stretch>
            <a:fillRect/>
          </a:stretch>
        </p:blipFill>
        <p:spPr>
          <a:xfrm>
            <a:off x="419952" y="1825625"/>
            <a:ext cx="8440621" cy="4351338"/>
          </a:xfrm>
          <a:prstGeom prst="rect">
            <a:avLst/>
          </a:prstGeom>
        </p:spPr>
      </p:pic>
      <p:graphicFrame>
        <p:nvGraphicFramePr>
          <p:cNvPr id="5" name="Diagram 4">
            <a:extLst>
              <a:ext uri="{FF2B5EF4-FFF2-40B4-BE49-F238E27FC236}">
                <a16:creationId xmlns:a16="http://schemas.microsoft.com/office/drawing/2014/main" id="{1871D1E6-BD7B-4A43-B327-2B99DC10946E}"/>
              </a:ext>
            </a:extLst>
          </p:cNvPr>
          <p:cNvGraphicFramePr/>
          <p:nvPr>
            <p:extLst>
              <p:ext uri="{D42A27DB-BD31-4B8C-83A1-F6EECF244321}">
                <p14:modId xmlns:p14="http://schemas.microsoft.com/office/powerpoint/2010/main" val="1264012449"/>
              </p:ext>
            </p:extLst>
          </p:nvPr>
        </p:nvGraphicFramePr>
        <p:xfrm>
          <a:off x="675249" y="1396998"/>
          <a:ext cx="8185324" cy="5095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763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C2C0-2198-4CC4-B041-DBB8CBA160F4}"/>
              </a:ext>
            </a:extLst>
          </p:cNvPr>
          <p:cNvSpPr>
            <a:spLocks noGrp="1"/>
          </p:cNvSpPr>
          <p:nvPr>
            <p:ph type="title"/>
          </p:nvPr>
        </p:nvSpPr>
        <p:spPr/>
        <p:txBody>
          <a:bodyPr/>
          <a:lstStyle/>
          <a:p>
            <a:r>
              <a:rPr lang="en-GB" dirty="0"/>
              <a:t>Accountability </a:t>
            </a:r>
          </a:p>
        </p:txBody>
      </p:sp>
      <p:sp>
        <p:nvSpPr>
          <p:cNvPr id="3" name="Content Placeholder 2">
            <a:extLst>
              <a:ext uri="{FF2B5EF4-FFF2-40B4-BE49-F238E27FC236}">
                <a16:creationId xmlns:a16="http://schemas.microsoft.com/office/drawing/2014/main" id="{AC1CBEFD-F9CE-49BE-84B1-8CACDC411C20}"/>
              </a:ext>
            </a:extLst>
          </p:cNvPr>
          <p:cNvSpPr>
            <a:spLocks noGrp="1"/>
          </p:cNvSpPr>
          <p:nvPr>
            <p:ph idx="1"/>
          </p:nvPr>
        </p:nvSpPr>
        <p:spPr/>
        <p:txBody>
          <a:bodyPr/>
          <a:lstStyle/>
          <a:p>
            <a:r>
              <a:rPr lang="en-GB" dirty="0"/>
              <a:t>Accountability is a key GDPR concept</a:t>
            </a:r>
          </a:p>
          <a:p>
            <a:r>
              <a:rPr lang="en-GB" dirty="0"/>
              <a:t>Employers need to </a:t>
            </a:r>
            <a:r>
              <a:rPr lang="en-GB" i="1" dirty="0"/>
              <a:t>demonstrate</a:t>
            </a:r>
            <a:r>
              <a:rPr lang="en-GB" dirty="0"/>
              <a:t> that their GDPR obligations have been complied with</a:t>
            </a:r>
          </a:p>
          <a:p>
            <a:r>
              <a:rPr lang="en-GB" dirty="0"/>
              <a:t>Formal “impact assessments” required where there is a high risk to data subjects </a:t>
            </a:r>
          </a:p>
          <a:p>
            <a:r>
              <a:rPr lang="en-GB" dirty="0"/>
              <a:t>Need to give appropriate instructions (training) to employees handling personal data</a:t>
            </a:r>
          </a:p>
          <a:p>
            <a:r>
              <a:rPr lang="en-GB" dirty="0"/>
              <a:t>Ensuring accountability </a:t>
            </a:r>
            <a:r>
              <a:rPr lang="en-GB" i="1" dirty="0"/>
              <a:t>will</a:t>
            </a:r>
            <a:r>
              <a:rPr lang="en-GB" dirty="0"/>
              <a:t> require regular review </a:t>
            </a:r>
          </a:p>
          <a:p>
            <a:pPr indent="0">
              <a:buNone/>
            </a:pPr>
            <a:endParaRPr lang="en-GB" dirty="0"/>
          </a:p>
          <a:p>
            <a:endParaRPr lang="en-GB" dirty="0"/>
          </a:p>
        </p:txBody>
      </p:sp>
    </p:spTree>
    <p:extLst>
      <p:ext uri="{BB962C8B-B14F-4D97-AF65-F5344CB8AC3E}">
        <p14:creationId xmlns:p14="http://schemas.microsoft.com/office/powerpoint/2010/main" val="370151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489D-FEE9-415E-A3ED-AF4DD0D27C1B}"/>
              </a:ext>
            </a:extLst>
          </p:cNvPr>
          <p:cNvSpPr>
            <a:spLocks noGrp="1"/>
          </p:cNvSpPr>
          <p:nvPr>
            <p:ph type="title"/>
          </p:nvPr>
        </p:nvSpPr>
        <p:spPr/>
        <p:txBody>
          <a:bodyPr/>
          <a:lstStyle/>
          <a:p>
            <a:r>
              <a:rPr lang="en-GB" dirty="0"/>
              <a:t>Minimalist Data Retention</a:t>
            </a:r>
          </a:p>
        </p:txBody>
      </p:sp>
      <p:sp>
        <p:nvSpPr>
          <p:cNvPr id="3" name="Content Placeholder 2">
            <a:extLst>
              <a:ext uri="{FF2B5EF4-FFF2-40B4-BE49-F238E27FC236}">
                <a16:creationId xmlns:a16="http://schemas.microsoft.com/office/drawing/2014/main" id="{F498DCC7-383B-4E66-82DF-5C641B5456D7}"/>
              </a:ext>
            </a:extLst>
          </p:cNvPr>
          <p:cNvSpPr>
            <a:spLocks noGrp="1"/>
          </p:cNvSpPr>
          <p:nvPr>
            <p:ph idx="1"/>
          </p:nvPr>
        </p:nvSpPr>
        <p:spPr>
          <a:xfrm>
            <a:off x="418605" y="1477108"/>
            <a:ext cx="8443356" cy="4699855"/>
          </a:xfrm>
        </p:spPr>
        <p:txBody>
          <a:bodyPr/>
          <a:lstStyle/>
          <a:p>
            <a:r>
              <a:rPr lang="en-GB" dirty="0"/>
              <a:t>Minimisation links in with principles of privacy by design and default</a:t>
            </a:r>
          </a:p>
          <a:p>
            <a:r>
              <a:rPr lang="en-GB" dirty="0"/>
              <a:t>Is not simply concerned with retention periods – must regularly review what data collected and why </a:t>
            </a:r>
            <a:r>
              <a:rPr lang="en-GB" b="1" dirty="0"/>
              <a:t>necessary</a:t>
            </a:r>
          </a:p>
          <a:p>
            <a:endParaRPr lang="en-GB" dirty="0"/>
          </a:p>
        </p:txBody>
      </p:sp>
      <p:graphicFrame>
        <p:nvGraphicFramePr>
          <p:cNvPr id="4" name="Diagram 3">
            <a:extLst>
              <a:ext uri="{FF2B5EF4-FFF2-40B4-BE49-F238E27FC236}">
                <a16:creationId xmlns:a16="http://schemas.microsoft.com/office/drawing/2014/main" id="{40CAF11D-0AC8-4EDA-AB03-D6B6E63FD201}"/>
              </a:ext>
            </a:extLst>
          </p:cNvPr>
          <p:cNvGraphicFramePr/>
          <p:nvPr>
            <p:extLst>
              <p:ext uri="{D42A27DB-BD31-4B8C-83A1-F6EECF244321}">
                <p14:modId xmlns:p14="http://schemas.microsoft.com/office/powerpoint/2010/main" val="2567790939"/>
              </p:ext>
            </p:extLst>
          </p:nvPr>
        </p:nvGraphicFramePr>
        <p:xfrm>
          <a:off x="432712" y="3130063"/>
          <a:ext cx="6096000" cy="2250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43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t>
            </a:r>
          </a:p>
        </p:txBody>
      </p:sp>
      <p:sp>
        <p:nvSpPr>
          <p:cNvPr id="8" name="Content Placeholder 7">
            <a:extLst>
              <a:ext uri="{FF2B5EF4-FFF2-40B4-BE49-F238E27FC236}">
                <a16:creationId xmlns:a16="http://schemas.microsoft.com/office/drawing/2014/main" id="{1CAAD36A-681A-4A07-8B69-8D94FC324424}"/>
              </a:ext>
            </a:extLst>
          </p:cNvPr>
          <p:cNvSpPr>
            <a:spLocks noGrp="1"/>
          </p:cNvSpPr>
          <p:nvPr>
            <p:ph sz="half" idx="1"/>
          </p:nvPr>
        </p:nvSpPr>
        <p:spPr/>
        <p:txBody>
          <a:bodyPr/>
          <a:lstStyle/>
          <a:p>
            <a:r>
              <a:rPr lang="en-GB" b="1" dirty="0"/>
              <a:t>Data Subject </a:t>
            </a:r>
          </a:p>
          <a:p>
            <a:pPr lvl="1"/>
            <a:r>
              <a:rPr lang="en-GB" sz="2400" dirty="0"/>
              <a:t>An individual who is the subject of personal data</a:t>
            </a:r>
          </a:p>
          <a:p>
            <a:pPr lvl="1"/>
            <a:endParaRPr lang="en-GB" dirty="0"/>
          </a:p>
          <a:p>
            <a:r>
              <a:rPr lang="en-GB" b="1" dirty="0"/>
              <a:t>Data Controller</a:t>
            </a:r>
          </a:p>
          <a:p>
            <a:pPr lvl="1"/>
            <a:r>
              <a:rPr lang="en-GB" dirty="0"/>
              <a:t> </a:t>
            </a:r>
            <a:r>
              <a:rPr lang="en-GB" sz="2400" dirty="0"/>
              <a:t>A person who determines the purposes for which and the way any personal data is processed </a:t>
            </a:r>
            <a:r>
              <a:rPr lang="en-GB" sz="2400" dirty="0" err="1"/>
              <a:t>eg</a:t>
            </a:r>
            <a:r>
              <a:rPr lang="en-GB" sz="2400" dirty="0"/>
              <a:t> an employer</a:t>
            </a:r>
          </a:p>
          <a:p>
            <a:pPr lvl="1"/>
            <a:endParaRPr lang="en-GB" dirty="0"/>
          </a:p>
        </p:txBody>
      </p:sp>
      <p:sp>
        <p:nvSpPr>
          <p:cNvPr id="9" name="Content Placeholder 8">
            <a:extLst>
              <a:ext uri="{FF2B5EF4-FFF2-40B4-BE49-F238E27FC236}">
                <a16:creationId xmlns:a16="http://schemas.microsoft.com/office/drawing/2014/main" id="{EAF9EB16-490F-4428-9652-E21C9577E4AA}"/>
              </a:ext>
            </a:extLst>
          </p:cNvPr>
          <p:cNvSpPr>
            <a:spLocks noGrp="1"/>
          </p:cNvSpPr>
          <p:nvPr>
            <p:ph sz="half" idx="2"/>
          </p:nvPr>
        </p:nvSpPr>
        <p:spPr/>
        <p:txBody>
          <a:bodyPr/>
          <a:lstStyle/>
          <a:p>
            <a:r>
              <a:rPr lang="en-GB" b="1" dirty="0"/>
              <a:t>Data Processor</a:t>
            </a:r>
          </a:p>
          <a:p>
            <a:pPr lvl="1"/>
            <a:r>
              <a:rPr lang="en-GB" sz="2400" dirty="0"/>
              <a:t>Any person who processes personal data on behalf of the Data Controller </a:t>
            </a:r>
            <a:r>
              <a:rPr lang="en-GB" sz="2400" dirty="0" err="1"/>
              <a:t>eg</a:t>
            </a:r>
            <a:r>
              <a:rPr lang="en-GB" sz="2400" dirty="0"/>
              <a:t> outsourced third party provider – </a:t>
            </a:r>
            <a:r>
              <a:rPr lang="en-GB" sz="2400" dirty="0" err="1"/>
              <a:t>eg</a:t>
            </a:r>
            <a:r>
              <a:rPr lang="en-GB" sz="2400" dirty="0"/>
              <a:t> payroll provider, recruitment consultant, benefit provider</a:t>
            </a:r>
          </a:p>
          <a:p>
            <a:r>
              <a:rPr lang="en-GB" b="1" dirty="0"/>
              <a:t>Processing</a:t>
            </a:r>
          </a:p>
          <a:p>
            <a:pPr lvl="1"/>
            <a:r>
              <a:rPr lang="en-GB" dirty="0"/>
              <a:t>obtaining, collecting, recording, organising, storing, amending, retrieving, disclosing and/or destroying information or using it or doing anything with it </a:t>
            </a:r>
          </a:p>
          <a:p>
            <a:pPr lvl="1" indent="0">
              <a:buNone/>
            </a:pPr>
            <a:endParaRPr lang="en-GB" sz="2400" dirty="0"/>
          </a:p>
          <a:p>
            <a:pPr lvl="1"/>
            <a:endParaRPr lang="en-GB" u="sng" dirty="0"/>
          </a:p>
        </p:txBody>
      </p:sp>
    </p:spTree>
    <p:extLst>
      <p:ext uri="{BB962C8B-B14F-4D97-AF65-F5344CB8AC3E}">
        <p14:creationId xmlns:p14="http://schemas.microsoft.com/office/powerpoint/2010/main" val="41822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5EE6-B2A5-4894-87FD-6EB50A5552DF}"/>
              </a:ext>
            </a:extLst>
          </p:cNvPr>
          <p:cNvSpPr>
            <a:spLocks noGrp="1"/>
          </p:cNvSpPr>
          <p:nvPr>
            <p:ph type="title"/>
          </p:nvPr>
        </p:nvSpPr>
        <p:spPr/>
        <p:txBody>
          <a:bodyPr/>
          <a:lstStyle/>
          <a:p>
            <a:r>
              <a:rPr lang="en-GB" dirty="0"/>
              <a:t>Language </a:t>
            </a:r>
          </a:p>
        </p:txBody>
      </p:sp>
      <p:sp>
        <p:nvSpPr>
          <p:cNvPr id="3" name="Content Placeholder 2">
            <a:extLst>
              <a:ext uri="{FF2B5EF4-FFF2-40B4-BE49-F238E27FC236}">
                <a16:creationId xmlns:a16="http://schemas.microsoft.com/office/drawing/2014/main" id="{11F1EBB7-2190-4FC0-BA6E-0ED9CD26525A}"/>
              </a:ext>
            </a:extLst>
          </p:cNvPr>
          <p:cNvSpPr>
            <a:spLocks noGrp="1"/>
          </p:cNvSpPr>
          <p:nvPr>
            <p:ph idx="1"/>
          </p:nvPr>
        </p:nvSpPr>
        <p:spPr/>
        <p:txBody>
          <a:bodyPr/>
          <a:lstStyle/>
          <a:p>
            <a:r>
              <a:rPr lang="en-GB" sz="2800" b="1" dirty="0"/>
              <a:t>Personal Information</a:t>
            </a:r>
          </a:p>
          <a:p>
            <a:pPr lvl="1"/>
            <a:r>
              <a:rPr lang="en-GB" sz="1800" dirty="0"/>
              <a:t>Information, known as personal data,  means information relating to a living individual who can be identified (directly or indirectly) from that information. </a:t>
            </a:r>
          </a:p>
          <a:p>
            <a:pPr lvl="1"/>
            <a:endParaRPr lang="en-GB" sz="1800" dirty="0"/>
          </a:p>
          <a:p>
            <a:pPr lvl="1"/>
            <a:r>
              <a:rPr lang="en-GB" sz="1800" dirty="0"/>
              <a:t>Any information relating to an </a:t>
            </a:r>
            <a:r>
              <a:rPr lang="en-GB" sz="1800" b="1" dirty="0"/>
              <a:t>identified or identifiable </a:t>
            </a:r>
            <a:r>
              <a:rPr lang="en-GB" sz="1800" dirty="0"/>
              <a:t>natural person directly or indirectly by reference to an </a:t>
            </a:r>
            <a:r>
              <a:rPr lang="en-GB" sz="1800" b="1" dirty="0"/>
              <a:t>identifier </a:t>
            </a:r>
            <a:r>
              <a:rPr lang="en-GB" sz="1800" dirty="0"/>
              <a:t>such as a name, an </a:t>
            </a:r>
            <a:r>
              <a:rPr lang="en-GB" sz="1800" b="1" dirty="0"/>
              <a:t>identification </a:t>
            </a:r>
            <a:r>
              <a:rPr lang="en-GB" sz="1800" dirty="0"/>
              <a:t>number, location data, an online </a:t>
            </a:r>
            <a:r>
              <a:rPr lang="en-GB" sz="1800" b="1" dirty="0"/>
              <a:t>identifier </a:t>
            </a:r>
            <a:r>
              <a:rPr lang="en-GB" sz="1800" dirty="0"/>
              <a:t>or to one or more factors specific to the physical, physiological, genetic, mental, economic, cultural or social </a:t>
            </a:r>
            <a:r>
              <a:rPr lang="en-GB" sz="1800" b="1" dirty="0"/>
              <a:t>identity </a:t>
            </a:r>
            <a:r>
              <a:rPr lang="en-GB" sz="1800" dirty="0"/>
              <a:t>of that natural person. </a:t>
            </a:r>
          </a:p>
          <a:p>
            <a:pPr lvl="1"/>
            <a:r>
              <a:rPr lang="en-GB" sz="1800" dirty="0" err="1"/>
              <a:t>Eg</a:t>
            </a:r>
            <a:r>
              <a:rPr lang="en-GB" sz="1800" dirty="0"/>
              <a:t> names, email addresses, opinions, identification numbers, cookies, IP addresses, biometrics, health related data element, photographs, </a:t>
            </a:r>
          </a:p>
          <a:p>
            <a:pPr lvl="1"/>
            <a:r>
              <a:rPr lang="en-GB" sz="1800" b="1" dirty="0"/>
              <a:t>Context is the key </a:t>
            </a:r>
            <a:r>
              <a:rPr lang="en-GB" sz="1800" dirty="0"/>
              <a:t>– the more data that is ‘bundled’ (combined) the greater the risk </a:t>
            </a:r>
          </a:p>
          <a:p>
            <a:pPr lvl="1"/>
            <a:r>
              <a:rPr lang="en-GB" sz="1800" dirty="0"/>
              <a:t>Recommend erring on the side of caution  </a:t>
            </a:r>
          </a:p>
          <a:p>
            <a:pPr lvl="1" indent="0">
              <a:buNone/>
            </a:pPr>
            <a:endParaRPr lang="en-GB" sz="1800" dirty="0"/>
          </a:p>
          <a:p>
            <a:pPr lvl="1"/>
            <a:endParaRPr lang="en-GB" sz="1800" dirty="0"/>
          </a:p>
          <a:p>
            <a:pPr lvl="1"/>
            <a:endParaRPr lang="en-GB" sz="1800" dirty="0"/>
          </a:p>
          <a:p>
            <a:endParaRPr lang="en-GB" sz="2800" dirty="0"/>
          </a:p>
        </p:txBody>
      </p:sp>
    </p:spTree>
    <p:extLst>
      <p:ext uri="{BB962C8B-B14F-4D97-AF65-F5344CB8AC3E}">
        <p14:creationId xmlns:p14="http://schemas.microsoft.com/office/powerpoint/2010/main" val="36437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CC24-3721-4EFD-8B41-E05A68B935C6}"/>
              </a:ext>
            </a:extLst>
          </p:cNvPr>
          <p:cNvSpPr>
            <a:spLocks noGrp="1"/>
          </p:cNvSpPr>
          <p:nvPr>
            <p:ph type="title"/>
          </p:nvPr>
        </p:nvSpPr>
        <p:spPr/>
        <p:txBody>
          <a:bodyPr/>
          <a:lstStyle/>
          <a:p>
            <a:r>
              <a:rPr lang="en-GB" dirty="0"/>
              <a:t> Not all data is the same</a:t>
            </a:r>
          </a:p>
        </p:txBody>
      </p:sp>
      <p:pic>
        <p:nvPicPr>
          <p:cNvPr id="4" name="Content Placeholder 3">
            <a:extLst>
              <a:ext uri="{FF2B5EF4-FFF2-40B4-BE49-F238E27FC236}">
                <a16:creationId xmlns:a16="http://schemas.microsoft.com/office/drawing/2014/main" id="{99DAD5E5-B0A6-49EB-9010-037007F19063}"/>
              </a:ext>
            </a:extLst>
          </p:cNvPr>
          <p:cNvPicPr>
            <a:picLocks noGrp="1" noChangeAspect="1"/>
          </p:cNvPicPr>
          <p:nvPr>
            <p:ph idx="1"/>
          </p:nvPr>
        </p:nvPicPr>
        <p:blipFill>
          <a:blip r:embed="rId3"/>
          <a:stretch>
            <a:fillRect/>
          </a:stretch>
        </p:blipFill>
        <p:spPr>
          <a:xfrm>
            <a:off x="577831" y="1547414"/>
            <a:ext cx="8312951" cy="5170543"/>
          </a:xfrm>
          <a:prstGeom prst="rect">
            <a:avLst/>
          </a:prstGeom>
        </p:spPr>
      </p:pic>
    </p:spTree>
    <p:extLst>
      <p:ext uri="{BB962C8B-B14F-4D97-AF65-F5344CB8AC3E}">
        <p14:creationId xmlns:p14="http://schemas.microsoft.com/office/powerpoint/2010/main" val="1387705250"/>
      </p:ext>
    </p:extLst>
  </p:cSld>
  <p:clrMapOvr>
    <a:masterClrMapping/>
  </p:clrMapOvr>
</p:sld>
</file>

<file path=ppt/theme/theme1.xml><?xml version="1.0" encoding="utf-8"?>
<a:theme xmlns:a="http://schemas.openxmlformats.org/drawingml/2006/main" name="Office Theme">
  <a:themeElements>
    <a:clrScheme name="Square_Peg">
      <a:dk1>
        <a:srgbClr val="000000"/>
      </a:dk1>
      <a:lt1>
        <a:srgbClr val="FFFFFF"/>
      </a:lt1>
      <a:dk2>
        <a:srgbClr val="45727A"/>
      </a:dk2>
      <a:lt2>
        <a:srgbClr val="E7E6E6"/>
      </a:lt2>
      <a:accent1>
        <a:srgbClr val="45727A"/>
      </a:accent1>
      <a:accent2>
        <a:srgbClr val="9AB03B"/>
      </a:accent2>
      <a:accent3>
        <a:srgbClr val="5C6E76"/>
      </a:accent3>
      <a:accent4>
        <a:srgbClr val="71BAC3"/>
      </a:accent4>
      <a:accent5>
        <a:srgbClr val="000D0F"/>
      </a:accent5>
      <a:accent6>
        <a:srgbClr val="A5CE7F"/>
      </a:accent6>
      <a:hlink>
        <a:srgbClr val="71BAC3"/>
      </a:hlink>
      <a:folHlink>
        <a:srgbClr val="5C6E7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quare_Peg_regular_presentation" id="{DBD0E1DC-15E6-E84D-A99D-00802302620D}" vid="{E2AE25EA-A2F1-F14F-AB20-8DB72A5D53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Square_Peg_regular_presentation</Template>
  <TotalTime>11107</TotalTime>
  <Words>2700</Words>
  <Application>Microsoft Office PowerPoint</Application>
  <PresentationFormat>On-screen Show (4:3)</PresentationFormat>
  <Paragraphs>279</Paragraphs>
  <Slides>28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.AppleSystemUIFont</vt:lpstr>
      <vt:lpstr>Arial</vt:lpstr>
      <vt:lpstr>Calibri</vt:lpstr>
      <vt:lpstr>LucidaGrande</vt:lpstr>
      <vt:lpstr>Wingdings</vt:lpstr>
      <vt:lpstr>Office Theme</vt:lpstr>
      <vt:lpstr> General Data Protection Regulation (GDPR) An introduction   </vt:lpstr>
      <vt:lpstr>What the Information Commissioner says</vt:lpstr>
      <vt:lpstr>Why you need to know?</vt:lpstr>
      <vt:lpstr>Data Protection Principles</vt:lpstr>
      <vt:lpstr>Accountability </vt:lpstr>
      <vt:lpstr>Minimalist Data Retention</vt:lpstr>
      <vt:lpstr>Language </vt:lpstr>
      <vt:lpstr>Language </vt:lpstr>
      <vt:lpstr> Not all data is the same</vt:lpstr>
      <vt:lpstr>Special Categories </vt:lpstr>
      <vt:lpstr>Criminal Offence Data</vt:lpstr>
      <vt:lpstr>Criminal Offence Data</vt:lpstr>
      <vt:lpstr>Lawful Basis for Processing </vt:lpstr>
      <vt:lpstr>Lawful Basis for Processing  </vt:lpstr>
      <vt:lpstr>Consent and ‘special categories’ </vt:lpstr>
      <vt:lpstr>Rights &amp; Obligations</vt:lpstr>
      <vt:lpstr>NEW Right to Erasure (be forgotten)</vt:lpstr>
      <vt:lpstr>New Right to Restriction of Processing</vt:lpstr>
      <vt:lpstr>New Right to Data Portability</vt:lpstr>
      <vt:lpstr>Privacy Notices </vt:lpstr>
      <vt:lpstr>Employee Privacy Notice </vt:lpstr>
      <vt:lpstr>What does it look like?</vt:lpstr>
      <vt:lpstr>Data Processors </vt:lpstr>
      <vt:lpstr> Data Breach Reporting</vt:lpstr>
      <vt:lpstr>Increased Penalties</vt:lpstr>
      <vt:lpstr>key changes….</vt:lpstr>
      <vt:lpstr>In summary …….</vt:lpstr>
      <vt:lpstr>…… and finally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Fordyce</dc:creator>
  <cp:lastModifiedBy>Katrina Wilkinson</cp:lastModifiedBy>
  <cp:revision>193</cp:revision>
  <dcterms:created xsi:type="dcterms:W3CDTF">2017-09-18T11:40:32Z</dcterms:created>
  <dcterms:modified xsi:type="dcterms:W3CDTF">2018-05-23T18:37:36Z</dcterms:modified>
</cp:coreProperties>
</file>